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30"/>
  </p:notesMasterIdLst>
  <p:sldIdLst>
    <p:sldId id="256" r:id="rId2"/>
    <p:sldId id="257" r:id="rId3"/>
    <p:sldId id="258" r:id="rId4"/>
    <p:sldId id="259" r:id="rId5"/>
    <p:sldId id="260" r:id="rId6"/>
    <p:sldId id="263" r:id="rId7"/>
    <p:sldId id="264" r:id="rId8"/>
    <p:sldId id="270" r:id="rId9"/>
    <p:sldId id="265" r:id="rId10"/>
    <p:sldId id="266" r:id="rId11"/>
    <p:sldId id="267" r:id="rId12"/>
    <p:sldId id="268" r:id="rId13"/>
    <p:sldId id="269" r:id="rId14"/>
    <p:sldId id="271" r:id="rId15"/>
    <p:sldId id="273" r:id="rId16"/>
    <p:sldId id="275" r:id="rId17"/>
    <p:sldId id="277" r:id="rId18"/>
    <p:sldId id="272" r:id="rId19"/>
    <p:sldId id="274" r:id="rId20"/>
    <p:sldId id="276" r:id="rId21"/>
    <p:sldId id="278" r:id="rId22"/>
    <p:sldId id="279" r:id="rId23"/>
    <p:sldId id="281" r:id="rId24"/>
    <p:sldId id="280" r:id="rId25"/>
    <p:sldId id="282" r:id="rId26"/>
    <p:sldId id="283" r:id="rId27"/>
    <p:sldId id="261" r:id="rId28"/>
    <p:sldId id="262" r:id="rId29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E64FCEC-2C26-418C-80E2-383765709D65}" v="7" dt="2022-02-15T20:16:13.941"/>
  </p1510:revLst>
</p1510:revInfo>
</file>

<file path=ppt/tableStyles.xml><?xml version="1.0" encoding="utf-8"?>
<a:tblStyleLst xmlns:a="http://schemas.openxmlformats.org/drawingml/2006/main" def="{56C92C04-FC64-471A-B484-8783DC983824}">
  <a:tblStyle styleId="{56C92C04-FC64-471A-B484-8783DC98382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E1099E06-0E6B-448D-9D27-60429F06E6F4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5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microsoft.com/office/2016/11/relationships/changesInfo" Target="changesInfos/changesInfo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ean Albertyn" userId="f499a6e059928ae0" providerId="LiveId" clId="{AE64FCEC-2C26-418C-80E2-383765709D65}"/>
    <pc:docChg chg="undo custSel addSld modSld sldOrd">
      <pc:chgData name="Sean Albertyn" userId="f499a6e059928ae0" providerId="LiveId" clId="{AE64FCEC-2C26-418C-80E2-383765709D65}" dt="2022-03-04T01:54:22.383" v="1852" actId="1076"/>
      <pc:docMkLst>
        <pc:docMk/>
      </pc:docMkLst>
      <pc:sldChg chg="modSp mod">
        <pc:chgData name="Sean Albertyn" userId="f499a6e059928ae0" providerId="LiveId" clId="{AE64FCEC-2C26-418C-80E2-383765709D65}" dt="2022-02-09T22:45:11.257" v="25" actId="20577"/>
        <pc:sldMkLst>
          <pc:docMk/>
          <pc:sldMk cId="0" sldId="256"/>
        </pc:sldMkLst>
        <pc:spChg chg="mod">
          <ac:chgData name="Sean Albertyn" userId="f499a6e059928ae0" providerId="LiveId" clId="{AE64FCEC-2C26-418C-80E2-383765709D65}" dt="2022-02-09T22:45:11.257" v="25" actId="20577"/>
          <ac:spMkLst>
            <pc:docMk/>
            <pc:sldMk cId="0" sldId="256"/>
            <ac:spMk id="55" creationId="{00000000-0000-0000-0000-000000000000}"/>
          </ac:spMkLst>
        </pc:spChg>
      </pc:sldChg>
      <pc:sldChg chg="addSp modSp mod">
        <pc:chgData name="Sean Albertyn" userId="f499a6e059928ae0" providerId="LiveId" clId="{AE64FCEC-2C26-418C-80E2-383765709D65}" dt="2022-02-09T22:49:09.556" v="31" actId="14100"/>
        <pc:sldMkLst>
          <pc:docMk/>
          <pc:sldMk cId="0" sldId="258"/>
        </pc:sldMkLst>
        <pc:picChg chg="add mod">
          <ac:chgData name="Sean Albertyn" userId="f499a6e059928ae0" providerId="LiveId" clId="{AE64FCEC-2C26-418C-80E2-383765709D65}" dt="2022-02-09T22:49:09.556" v="31" actId="14100"/>
          <ac:picMkLst>
            <pc:docMk/>
            <pc:sldMk cId="0" sldId="258"/>
            <ac:picMk id="3" creationId="{0A711F85-FE64-43EF-B129-2C7D6375C8A1}"/>
          </ac:picMkLst>
        </pc:picChg>
      </pc:sldChg>
      <pc:sldChg chg="addSp modSp mod">
        <pc:chgData name="Sean Albertyn" userId="f499a6e059928ae0" providerId="LiveId" clId="{AE64FCEC-2C26-418C-80E2-383765709D65}" dt="2022-02-14T00:24:59.205" v="317" actId="20577"/>
        <pc:sldMkLst>
          <pc:docMk/>
          <pc:sldMk cId="0" sldId="259"/>
        </pc:sldMkLst>
        <pc:spChg chg="add mod">
          <ac:chgData name="Sean Albertyn" userId="f499a6e059928ae0" providerId="LiveId" clId="{AE64FCEC-2C26-418C-80E2-383765709D65}" dt="2022-02-14T00:24:44.714" v="304" actId="20577"/>
          <ac:spMkLst>
            <pc:docMk/>
            <pc:sldMk cId="0" sldId="259"/>
            <ac:spMk id="5" creationId="{3604F375-2046-4FD9-97BB-7B2B5001660C}"/>
          </ac:spMkLst>
        </pc:spChg>
        <pc:spChg chg="add mod">
          <ac:chgData name="Sean Albertyn" userId="f499a6e059928ae0" providerId="LiveId" clId="{AE64FCEC-2C26-418C-80E2-383765709D65}" dt="2022-02-14T00:24:59.205" v="317" actId="20577"/>
          <ac:spMkLst>
            <pc:docMk/>
            <pc:sldMk cId="0" sldId="259"/>
            <ac:spMk id="6" creationId="{BBE5456E-7120-4FC9-AF8C-95A60E3A437D}"/>
          </ac:spMkLst>
        </pc:spChg>
        <pc:spChg chg="mod">
          <ac:chgData name="Sean Albertyn" userId="f499a6e059928ae0" providerId="LiveId" clId="{AE64FCEC-2C26-418C-80E2-383765709D65}" dt="2022-02-14T00:24:51.081" v="305" actId="1076"/>
          <ac:spMkLst>
            <pc:docMk/>
            <pc:sldMk cId="0" sldId="259"/>
            <ac:spMk id="73" creationId="{00000000-0000-0000-0000-000000000000}"/>
          </ac:spMkLst>
        </pc:spChg>
        <pc:picChg chg="add mod">
          <ac:chgData name="Sean Albertyn" userId="f499a6e059928ae0" providerId="LiveId" clId="{AE64FCEC-2C26-418C-80E2-383765709D65}" dt="2022-02-09T23:05:37.207" v="34" actId="27614"/>
          <ac:picMkLst>
            <pc:docMk/>
            <pc:sldMk cId="0" sldId="259"/>
            <ac:picMk id="3" creationId="{1A910F03-6A26-4AF1-8A56-03A86AF638FA}"/>
          </ac:picMkLst>
        </pc:picChg>
        <pc:picChg chg="add mod">
          <ac:chgData name="Sean Albertyn" userId="f499a6e059928ae0" providerId="LiveId" clId="{AE64FCEC-2C26-418C-80E2-383765709D65}" dt="2022-02-14T00:24:35.915" v="294" actId="1076"/>
          <ac:picMkLst>
            <pc:docMk/>
            <pc:sldMk cId="0" sldId="259"/>
            <ac:picMk id="4" creationId="{C1D7B76B-2E64-4492-913C-BBDAC82450E8}"/>
          </ac:picMkLst>
        </pc:picChg>
      </pc:sldChg>
      <pc:sldChg chg="addSp modSp mod">
        <pc:chgData name="Sean Albertyn" userId="f499a6e059928ae0" providerId="LiveId" clId="{AE64FCEC-2C26-418C-80E2-383765709D65}" dt="2022-02-13T23:47:25.331" v="125" actId="1076"/>
        <pc:sldMkLst>
          <pc:docMk/>
          <pc:sldMk cId="0" sldId="260"/>
        </pc:sldMkLst>
        <pc:spChg chg="mod">
          <ac:chgData name="Sean Albertyn" userId="f499a6e059928ae0" providerId="LiveId" clId="{AE64FCEC-2C26-418C-80E2-383765709D65}" dt="2022-02-13T23:43:41.237" v="39" actId="20577"/>
          <ac:spMkLst>
            <pc:docMk/>
            <pc:sldMk cId="0" sldId="260"/>
            <ac:spMk id="78" creationId="{00000000-0000-0000-0000-000000000000}"/>
          </ac:spMkLst>
        </pc:spChg>
        <pc:graphicFrameChg chg="mod modGraphic">
          <ac:chgData name="Sean Albertyn" userId="f499a6e059928ae0" providerId="LiveId" clId="{AE64FCEC-2C26-418C-80E2-383765709D65}" dt="2022-02-13T23:47:25.331" v="125" actId="1076"/>
          <ac:graphicFrameMkLst>
            <pc:docMk/>
            <pc:sldMk cId="0" sldId="260"/>
            <ac:graphicFrameMk id="79" creationId="{00000000-0000-0000-0000-000000000000}"/>
          </ac:graphicFrameMkLst>
        </pc:graphicFrameChg>
        <pc:picChg chg="add mod">
          <ac:chgData name="Sean Albertyn" userId="f499a6e059928ae0" providerId="LiveId" clId="{AE64FCEC-2C26-418C-80E2-383765709D65}" dt="2022-02-13T23:45:32.056" v="45" actId="1076"/>
          <ac:picMkLst>
            <pc:docMk/>
            <pc:sldMk cId="0" sldId="260"/>
            <ac:picMk id="3" creationId="{E5C89010-92EE-4BD1-895D-3FDB2D757E2E}"/>
          </ac:picMkLst>
        </pc:picChg>
        <pc:picChg chg="add mod">
          <ac:chgData name="Sean Albertyn" userId="f499a6e059928ae0" providerId="LiveId" clId="{AE64FCEC-2C26-418C-80E2-383765709D65}" dt="2022-02-13T23:45:42.878" v="49" actId="1076"/>
          <ac:picMkLst>
            <pc:docMk/>
            <pc:sldMk cId="0" sldId="260"/>
            <ac:picMk id="5" creationId="{4D5852D8-4D00-41D8-AEF4-666CB79796DB}"/>
          </ac:picMkLst>
        </pc:picChg>
      </pc:sldChg>
      <pc:sldChg chg="addSp delSp modSp add mod ord">
        <pc:chgData name="Sean Albertyn" userId="f499a6e059928ae0" providerId="LiveId" clId="{AE64FCEC-2C26-418C-80E2-383765709D65}" dt="2022-02-15T20:11:10.393" v="351"/>
        <pc:sldMkLst>
          <pc:docMk/>
          <pc:sldMk cId="1258928549" sldId="263"/>
        </pc:sldMkLst>
        <pc:spChg chg="mod">
          <ac:chgData name="Sean Albertyn" userId="f499a6e059928ae0" providerId="LiveId" clId="{AE64FCEC-2C26-418C-80E2-383765709D65}" dt="2022-02-15T20:10:56.996" v="349" actId="1076"/>
          <ac:spMkLst>
            <pc:docMk/>
            <pc:sldMk cId="1258928549" sldId="263"/>
            <ac:spMk id="78" creationId="{00000000-0000-0000-0000-000000000000}"/>
          </ac:spMkLst>
        </pc:spChg>
        <pc:graphicFrameChg chg="mod modGraphic">
          <ac:chgData name="Sean Albertyn" userId="f499a6e059928ae0" providerId="LiveId" clId="{AE64FCEC-2C26-418C-80E2-383765709D65}" dt="2022-02-14T00:21:12.026" v="290" actId="1076"/>
          <ac:graphicFrameMkLst>
            <pc:docMk/>
            <pc:sldMk cId="1258928549" sldId="263"/>
            <ac:graphicFrameMk id="79" creationId="{00000000-0000-0000-0000-000000000000}"/>
          </ac:graphicFrameMkLst>
        </pc:graphicFrameChg>
        <pc:picChg chg="del">
          <ac:chgData name="Sean Albertyn" userId="f499a6e059928ae0" providerId="LiveId" clId="{AE64FCEC-2C26-418C-80E2-383765709D65}" dt="2022-02-14T00:16:41.297" v="127" actId="478"/>
          <ac:picMkLst>
            <pc:docMk/>
            <pc:sldMk cId="1258928549" sldId="263"/>
            <ac:picMk id="3" creationId="{E5C89010-92EE-4BD1-895D-3FDB2D757E2E}"/>
          </ac:picMkLst>
        </pc:picChg>
        <pc:picChg chg="add mod">
          <ac:chgData name="Sean Albertyn" userId="f499a6e059928ae0" providerId="LiveId" clId="{AE64FCEC-2C26-418C-80E2-383765709D65}" dt="2022-02-14T00:21:04.152" v="288" actId="1076"/>
          <ac:picMkLst>
            <pc:docMk/>
            <pc:sldMk cId="1258928549" sldId="263"/>
            <ac:picMk id="4" creationId="{5837E6CE-D17D-4045-A4BE-7EA741889E41}"/>
          </ac:picMkLst>
        </pc:picChg>
        <pc:picChg chg="del">
          <ac:chgData name="Sean Albertyn" userId="f499a6e059928ae0" providerId="LiveId" clId="{AE64FCEC-2C26-418C-80E2-383765709D65}" dt="2022-02-14T00:16:42.108" v="128" actId="478"/>
          <ac:picMkLst>
            <pc:docMk/>
            <pc:sldMk cId="1258928549" sldId="263"/>
            <ac:picMk id="5" creationId="{4D5852D8-4D00-41D8-AEF4-666CB79796DB}"/>
          </ac:picMkLst>
        </pc:picChg>
        <pc:picChg chg="add mod">
          <ac:chgData name="Sean Albertyn" userId="f499a6e059928ae0" providerId="LiveId" clId="{AE64FCEC-2C26-418C-80E2-383765709D65}" dt="2022-02-14T00:17:39.188" v="148" actId="1076"/>
          <ac:picMkLst>
            <pc:docMk/>
            <pc:sldMk cId="1258928549" sldId="263"/>
            <ac:picMk id="7" creationId="{02E8C8D6-C0BA-4533-A431-3DE050FB751A}"/>
          </ac:picMkLst>
        </pc:picChg>
      </pc:sldChg>
      <pc:sldChg chg="addSp delSp modSp add mod ord">
        <pc:chgData name="Sean Albertyn" userId="f499a6e059928ae0" providerId="LiveId" clId="{AE64FCEC-2C26-418C-80E2-383765709D65}" dt="2022-02-15T20:09:48.970" v="328"/>
        <pc:sldMkLst>
          <pc:docMk/>
          <pc:sldMk cId="618949734" sldId="264"/>
        </pc:sldMkLst>
        <pc:spChg chg="mod">
          <ac:chgData name="Sean Albertyn" userId="f499a6e059928ae0" providerId="LiveId" clId="{AE64FCEC-2C26-418C-80E2-383765709D65}" dt="2022-02-15T20:09:25.948" v="320" actId="20577"/>
          <ac:spMkLst>
            <pc:docMk/>
            <pc:sldMk cId="618949734" sldId="264"/>
            <ac:spMk id="73" creationId="{00000000-0000-0000-0000-000000000000}"/>
          </ac:spMkLst>
        </pc:spChg>
        <pc:picChg chg="del">
          <ac:chgData name="Sean Albertyn" userId="f499a6e059928ae0" providerId="LiveId" clId="{AE64FCEC-2C26-418C-80E2-383765709D65}" dt="2022-02-15T20:09:27.679" v="321" actId="478"/>
          <ac:picMkLst>
            <pc:docMk/>
            <pc:sldMk cId="618949734" sldId="264"/>
            <ac:picMk id="3" creationId="{1A910F03-6A26-4AF1-8A56-03A86AF638FA}"/>
          </ac:picMkLst>
        </pc:picChg>
        <pc:picChg chg="del">
          <ac:chgData name="Sean Albertyn" userId="f499a6e059928ae0" providerId="LiveId" clId="{AE64FCEC-2C26-418C-80E2-383765709D65}" dt="2022-02-15T20:09:28.315" v="322" actId="478"/>
          <ac:picMkLst>
            <pc:docMk/>
            <pc:sldMk cId="618949734" sldId="264"/>
            <ac:picMk id="4" creationId="{C1D7B76B-2E64-4492-913C-BBDAC82450E8}"/>
          </ac:picMkLst>
        </pc:picChg>
        <pc:picChg chg="add mod">
          <ac:chgData name="Sean Albertyn" userId="f499a6e059928ae0" providerId="LiveId" clId="{AE64FCEC-2C26-418C-80E2-383765709D65}" dt="2022-02-15T20:09:32.016" v="324" actId="1076"/>
          <ac:picMkLst>
            <pc:docMk/>
            <pc:sldMk cId="618949734" sldId="264"/>
            <ac:picMk id="7" creationId="{0B19969F-F206-474A-9896-5FC7182938E9}"/>
          </ac:picMkLst>
        </pc:picChg>
      </pc:sldChg>
      <pc:sldChg chg="addSp delSp modSp add mod ord">
        <pc:chgData name="Sean Albertyn" userId="f499a6e059928ae0" providerId="LiveId" clId="{AE64FCEC-2C26-418C-80E2-383765709D65}" dt="2022-02-15T20:13:56.962" v="490" actId="14100"/>
        <pc:sldMkLst>
          <pc:docMk/>
          <pc:sldMk cId="1350725316" sldId="265"/>
        </pc:sldMkLst>
        <pc:spChg chg="mod">
          <ac:chgData name="Sean Albertyn" userId="f499a6e059928ae0" providerId="LiveId" clId="{AE64FCEC-2C26-418C-80E2-383765709D65}" dt="2022-02-15T20:11:31.190" v="356" actId="20577"/>
          <ac:spMkLst>
            <pc:docMk/>
            <pc:sldMk cId="1350725316" sldId="265"/>
            <ac:spMk id="78" creationId="{00000000-0000-0000-0000-000000000000}"/>
          </ac:spMkLst>
        </pc:spChg>
        <pc:graphicFrameChg chg="mod modGraphic">
          <ac:chgData name="Sean Albertyn" userId="f499a6e059928ae0" providerId="LiveId" clId="{AE64FCEC-2C26-418C-80E2-383765709D65}" dt="2022-02-15T20:12:30.272" v="483" actId="1076"/>
          <ac:graphicFrameMkLst>
            <pc:docMk/>
            <pc:sldMk cId="1350725316" sldId="265"/>
            <ac:graphicFrameMk id="79" creationId="{00000000-0000-0000-0000-000000000000}"/>
          </ac:graphicFrameMkLst>
        </pc:graphicFrameChg>
        <pc:picChg chg="del">
          <ac:chgData name="Sean Albertyn" userId="f499a6e059928ae0" providerId="LiveId" clId="{AE64FCEC-2C26-418C-80E2-383765709D65}" dt="2022-02-15T20:11:32.622" v="357" actId="478"/>
          <ac:picMkLst>
            <pc:docMk/>
            <pc:sldMk cId="1350725316" sldId="265"/>
            <ac:picMk id="3" creationId="{E5C89010-92EE-4BD1-895D-3FDB2D757E2E}"/>
          </ac:picMkLst>
        </pc:picChg>
        <pc:picChg chg="add mod">
          <ac:chgData name="Sean Albertyn" userId="f499a6e059928ae0" providerId="LiveId" clId="{AE64FCEC-2C26-418C-80E2-383765709D65}" dt="2022-02-15T20:13:21.321" v="486" actId="1076"/>
          <ac:picMkLst>
            <pc:docMk/>
            <pc:sldMk cId="1350725316" sldId="265"/>
            <ac:picMk id="4" creationId="{200C8786-237C-4132-9A5A-4A623E019802}"/>
          </ac:picMkLst>
        </pc:picChg>
        <pc:picChg chg="del">
          <ac:chgData name="Sean Albertyn" userId="f499a6e059928ae0" providerId="LiveId" clId="{AE64FCEC-2C26-418C-80E2-383765709D65}" dt="2022-02-15T20:11:33.171" v="358" actId="478"/>
          <ac:picMkLst>
            <pc:docMk/>
            <pc:sldMk cId="1350725316" sldId="265"/>
            <ac:picMk id="5" creationId="{4D5852D8-4D00-41D8-AEF4-666CB79796DB}"/>
          </ac:picMkLst>
        </pc:picChg>
        <pc:picChg chg="add mod">
          <ac:chgData name="Sean Albertyn" userId="f499a6e059928ae0" providerId="LiveId" clId="{AE64FCEC-2C26-418C-80E2-383765709D65}" dt="2022-02-15T20:13:56.962" v="490" actId="14100"/>
          <ac:picMkLst>
            <pc:docMk/>
            <pc:sldMk cId="1350725316" sldId="265"/>
            <ac:picMk id="7" creationId="{7B37B3E9-0663-472C-8388-E3A0879AE8F4}"/>
          </ac:picMkLst>
        </pc:picChg>
      </pc:sldChg>
      <pc:sldChg chg="addSp delSp modSp add mod">
        <pc:chgData name="Sean Albertyn" userId="f499a6e059928ae0" providerId="LiveId" clId="{AE64FCEC-2C26-418C-80E2-383765709D65}" dt="2022-02-15T20:16:28.253" v="721" actId="1076"/>
        <pc:sldMkLst>
          <pc:docMk/>
          <pc:sldMk cId="3150406373" sldId="266"/>
        </pc:sldMkLst>
        <pc:spChg chg="mod">
          <ac:chgData name="Sean Albertyn" userId="f499a6e059928ae0" providerId="LiveId" clId="{AE64FCEC-2C26-418C-80E2-383765709D65}" dt="2022-02-15T20:14:27.970" v="502" actId="1076"/>
          <ac:spMkLst>
            <pc:docMk/>
            <pc:sldMk cId="3150406373" sldId="266"/>
            <ac:spMk id="78" creationId="{00000000-0000-0000-0000-000000000000}"/>
          </ac:spMkLst>
        </pc:spChg>
        <pc:graphicFrameChg chg="mod modGraphic">
          <ac:chgData name="Sean Albertyn" userId="f499a6e059928ae0" providerId="LiveId" clId="{AE64FCEC-2C26-418C-80E2-383765709D65}" dt="2022-02-15T20:16:25.193" v="720" actId="20577"/>
          <ac:graphicFrameMkLst>
            <pc:docMk/>
            <pc:sldMk cId="3150406373" sldId="266"/>
            <ac:graphicFrameMk id="79" creationId="{00000000-0000-0000-0000-000000000000}"/>
          </ac:graphicFrameMkLst>
        </pc:graphicFrameChg>
        <pc:picChg chg="add mod">
          <ac:chgData name="Sean Albertyn" userId="f499a6e059928ae0" providerId="LiveId" clId="{AE64FCEC-2C26-418C-80E2-383765709D65}" dt="2022-02-15T20:16:28.253" v="721" actId="1076"/>
          <ac:picMkLst>
            <pc:docMk/>
            <pc:sldMk cId="3150406373" sldId="266"/>
            <ac:picMk id="3" creationId="{45AC4A6D-070B-4567-8E4D-C87B2F450E86}"/>
          </ac:picMkLst>
        </pc:picChg>
        <pc:picChg chg="del">
          <ac:chgData name="Sean Albertyn" userId="f499a6e059928ae0" providerId="LiveId" clId="{AE64FCEC-2C26-418C-80E2-383765709D65}" dt="2022-02-15T20:14:29.141" v="503" actId="478"/>
          <ac:picMkLst>
            <pc:docMk/>
            <pc:sldMk cId="3150406373" sldId="266"/>
            <ac:picMk id="4" creationId="{200C8786-237C-4132-9A5A-4A623E019802}"/>
          </ac:picMkLst>
        </pc:picChg>
        <pc:picChg chg="add mod">
          <ac:chgData name="Sean Albertyn" userId="f499a6e059928ae0" providerId="LiveId" clId="{AE64FCEC-2C26-418C-80E2-383765709D65}" dt="2022-02-15T20:15:30.407" v="513" actId="1076"/>
          <ac:picMkLst>
            <pc:docMk/>
            <pc:sldMk cId="3150406373" sldId="266"/>
            <ac:picMk id="6" creationId="{8544C780-D657-4E81-BAA7-2C45A2FCC60B}"/>
          </ac:picMkLst>
        </pc:picChg>
        <pc:picChg chg="del">
          <ac:chgData name="Sean Albertyn" userId="f499a6e059928ae0" providerId="LiveId" clId="{AE64FCEC-2C26-418C-80E2-383765709D65}" dt="2022-02-15T20:14:29.564" v="504" actId="478"/>
          <ac:picMkLst>
            <pc:docMk/>
            <pc:sldMk cId="3150406373" sldId="266"/>
            <ac:picMk id="7" creationId="{7B37B3E9-0663-472C-8388-E3A0879AE8F4}"/>
          </ac:picMkLst>
        </pc:picChg>
      </pc:sldChg>
      <pc:sldChg chg="addSp delSp modSp add mod">
        <pc:chgData name="Sean Albertyn" userId="f499a6e059928ae0" providerId="LiveId" clId="{AE64FCEC-2C26-418C-80E2-383765709D65}" dt="2022-02-15T20:34:19.104" v="785" actId="20577"/>
        <pc:sldMkLst>
          <pc:docMk/>
          <pc:sldMk cId="2510574012" sldId="267"/>
        </pc:sldMkLst>
        <pc:spChg chg="mod">
          <ac:chgData name="Sean Albertyn" userId="f499a6e059928ae0" providerId="LiveId" clId="{AE64FCEC-2C26-418C-80E2-383765709D65}" dt="2022-02-15T20:33:11.296" v="724" actId="20577"/>
          <ac:spMkLst>
            <pc:docMk/>
            <pc:sldMk cId="2510574012" sldId="267"/>
            <ac:spMk id="78" creationId="{00000000-0000-0000-0000-000000000000}"/>
          </ac:spMkLst>
        </pc:spChg>
        <pc:graphicFrameChg chg="modGraphic">
          <ac:chgData name="Sean Albertyn" userId="f499a6e059928ae0" providerId="LiveId" clId="{AE64FCEC-2C26-418C-80E2-383765709D65}" dt="2022-02-15T20:34:19.104" v="785" actId="20577"/>
          <ac:graphicFrameMkLst>
            <pc:docMk/>
            <pc:sldMk cId="2510574012" sldId="267"/>
            <ac:graphicFrameMk id="79" creationId="{00000000-0000-0000-0000-000000000000}"/>
          </ac:graphicFrameMkLst>
        </pc:graphicFrameChg>
        <pc:picChg chg="del">
          <ac:chgData name="Sean Albertyn" userId="f499a6e059928ae0" providerId="LiveId" clId="{AE64FCEC-2C26-418C-80E2-383765709D65}" dt="2022-02-15T20:33:13.107" v="725" actId="478"/>
          <ac:picMkLst>
            <pc:docMk/>
            <pc:sldMk cId="2510574012" sldId="267"/>
            <ac:picMk id="3" creationId="{45AC4A6D-070B-4567-8E4D-C87B2F450E86}"/>
          </ac:picMkLst>
        </pc:picChg>
        <pc:picChg chg="add mod">
          <ac:chgData name="Sean Albertyn" userId="f499a6e059928ae0" providerId="LiveId" clId="{AE64FCEC-2C26-418C-80E2-383765709D65}" dt="2022-02-15T20:33:36.023" v="731" actId="1076"/>
          <ac:picMkLst>
            <pc:docMk/>
            <pc:sldMk cId="2510574012" sldId="267"/>
            <ac:picMk id="4" creationId="{116BADDC-FBEF-47C4-9C40-90E590C4C9CD}"/>
          </ac:picMkLst>
        </pc:picChg>
        <pc:picChg chg="del">
          <ac:chgData name="Sean Albertyn" userId="f499a6e059928ae0" providerId="LiveId" clId="{AE64FCEC-2C26-418C-80E2-383765709D65}" dt="2022-02-15T20:33:13.498" v="726" actId="478"/>
          <ac:picMkLst>
            <pc:docMk/>
            <pc:sldMk cId="2510574012" sldId="267"/>
            <ac:picMk id="6" creationId="{8544C780-D657-4E81-BAA7-2C45A2FCC60B}"/>
          </ac:picMkLst>
        </pc:picChg>
        <pc:picChg chg="add mod">
          <ac:chgData name="Sean Albertyn" userId="f499a6e059928ae0" providerId="LiveId" clId="{AE64FCEC-2C26-418C-80E2-383765709D65}" dt="2022-02-15T20:33:58.300" v="735" actId="14100"/>
          <ac:picMkLst>
            <pc:docMk/>
            <pc:sldMk cId="2510574012" sldId="267"/>
            <ac:picMk id="7" creationId="{B7E41895-E44D-468B-B113-E4D7DE0D6D48}"/>
          </ac:picMkLst>
        </pc:picChg>
      </pc:sldChg>
      <pc:sldChg chg="addSp delSp modSp add mod">
        <pc:chgData name="Sean Albertyn" userId="f499a6e059928ae0" providerId="LiveId" clId="{AE64FCEC-2C26-418C-80E2-383765709D65}" dt="2022-02-20T21:12:52.509" v="1102" actId="313"/>
        <pc:sldMkLst>
          <pc:docMk/>
          <pc:sldMk cId="3807352144" sldId="268"/>
        </pc:sldMkLst>
        <pc:spChg chg="mod">
          <ac:chgData name="Sean Albertyn" userId="f499a6e059928ae0" providerId="LiveId" clId="{AE64FCEC-2C26-418C-80E2-383765709D65}" dt="2022-02-15T20:34:28.306" v="788" actId="20577"/>
          <ac:spMkLst>
            <pc:docMk/>
            <pc:sldMk cId="3807352144" sldId="268"/>
            <ac:spMk id="78" creationId="{00000000-0000-0000-0000-000000000000}"/>
          </ac:spMkLst>
        </pc:spChg>
        <pc:graphicFrameChg chg="mod modGraphic">
          <ac:chgData name="Sean Albertyn" userId="f499a6e059928ae0" providerId="LiveId" clId="{AE64FCEC-2C26-418C-80E2-383765709D65}" dt="2022-02-20T21:12:52.509" v="1102" actId="313"/>
          <ac:graphicFrameMkLst>
            <pc:docMk/>
            <pc:sldMk cId="3807352144" sldId="268"/>
            <ac:graphicFrameMk id="79" creationId="{00000000-0000-0000-0000-000000000000}"/>
          </ac:graphicFrameMkLst>
        </pc:graphicFrameChg>
        <pc:picChg chg="add mod">
          <ac:chgData name="Sean Albertyn" userId="f499a6e059928ae0" providerId="LiveId" clId="{AE64FCEC-2C26-418C-80E2-383765709D65}" dt="2022-02-15T20:58:06.224" v="799" actId="1076"/>
          <ac:picMkLst>
            <pc:docMk/>
            <pc:sldMk cId="3807352144" sldId="268"/>
            <ac:picMk id="3" creationId="{D45969E3-10A9-4567-8296-7F9FA6C68FB1}"/>
          </ac:picMkLst>
        </pc:picChg>
        <pc:picChg chg="del mod">
          <ac:chgData name="Sean Albertyn" userId="f499a6e059928ae0" providerId="LiveId" clId="{AE64FCEC-2C26-418C-80E2-383765709D65}" dt="2022-02-15T20:34:29.959" v="790" actId="478"/>
          <ac:picMkLst>
            <pc:docMk/>
            <pc:sldMk cId="3807352144" sldId="268"/>
            <ac:picMk id="4" creationId="{116BADDC-FBEF-47C4-9C40-90E590C4C9CD}"/>
          </ac:picMkLst>
        </pc:picChg>
        <pc:picChg chg="add mod">
          <ac:chgData name="Sean Albertyn" userId="f499a6e059928ae0" providerId="LiveId" clId="{AE64FCEC-2C26-418C-80E2-383765709D65}" dt="2022-02-15T20:58:05.062" v="798" actId="1076"/>
          <ac:picMkLst>
            <pc:docMk/>
            <pc:sldMk cId="3807352144" sldId="268"/>
            <ac:picMk id="6" creationId="{7989276F-B83C-43F5-BD98-B222CF4642EA}"/>
          </ac:picMkLst>
        </pc:picChg>
        <pc:picChg chg="del">
          <ac:chgData name="Sean Albertyn" userId="f499a6e059928ae0" providerId="LiveId" clId="{AE64FCEC-2C26-418C-80E2-383765709D65}" dt="2022-02-15T20:34:30.388" v="791" actId="478"/>
          <ac:picMkLst>
            <pc:docMk/>
            <pc:sldMk cId="3807352144" sldId="268"/>
            <ac:picMk id="7" creationId="{B7E41895-E44D-468B-B113-E4D7DE0D6D48}"/>
          </ac:picMkLst>
        </pc:picChg>
      </pc:sldChg>
      <pc:sldChg chg="addSp delSp modSp add mod">
        <pc:chgData name="Sean Albertyn" userId="f499a6e059928ae0" providerId="LiveId" clId="{AE64FCEC-2C26-418C-80E2-383765709D65}" dt="2022-02-18T01:37:44.816" v="1066" actId="20577"/>
        <pc:sldMkLst>
          <pc:docMk/>
          <pc:sldMk cId="2147607838" sldId="269"/>
        </pc:sldMkLst>
        <pc:spChg chg="mod">
          <ac:chgData name="Sean Albertyn" userId="f499a6e059928ae0" providerId="LiveId" clId="{AE64FCEC-2C26-418C-80E2-383765709D65}" dt="2022-02-18T01:20:11.113" v="961" actId="20577"/>
          <ac:spMkLst>
            <pc:docMk/>
            <pc:sldMk cId="2147607838" sldId="269"/>
            <ac:spMk id="78" creationId="{00000000-0000-0000-0000-000000000000}"/>
          </ac:spMkLst>
        </pc:spChg>
        <pc:graphicFrameChg chg="modGraphic">
          <ac:chgData name="Sean Albertyn" userId="f499a6e059928ae0" providerId="LiveId" clId="{AE64FCEC-2C26-418C-80E2-383765709D65}" dt="2022-02-18T01:37:44.816" v="1066" actId="20577"/>
          <ac:graphicFrameMkLst>
            <pc:docMk/>
            <pc:sldMk cId="2147607838" sldId="269"/>
            <ac:graphicFrameMk id="79" creationId="{00000000-0000-0000-0000-000000000000}"/>
          </ac:graphicFrameMkLst>
        </pc:graphicFrameChg>
        <pc:picChg chg="del">
          <ac:chgData name="Sean Albertyn" userId="f499a6e059928ae0" providerId="LiveId" clId="{AE64FCEC-2C26-418C-80E2-383765709D65}" dt="2022-02-18T01:20:12.134" v="962" actId="478"/>
          <ac:picMkLst>
            <pc:docMk/>
            <pc:sldMk cId="2147607838" sldId="269"/>
            <ac:picMk id="3" creationId="{D45969E3-10A9-4567-8296-7F9FA6C68FB1}"/>
          </ac:picMkLst>
        </pc:picChg>
        <pc:picChg chg="add mod">
          <ac:chgData name="Sean Albertyn" userId="f499a6e059928ae0" providerId="LiveId" clId="{AE64FCEC-2C26-418C-80E2-383765709D65}" dt="2022-02-18T01:34:38.815" v="968" actId="1076"/>
          <ac:picMkLst>
            <pc:docMk/>
            <pc:sldMk cId="2147607838" sldId="269"/>
            <ac:picMk id="4" creationId="{04433B80-6AE1-4F35-91D8-122159C09872}"/>
          </ac:picMkLst>
        </pc:picChg>
        <pc:picChg chg="del">
          <ac:chgData name="Sean Albertyn" userId="f499a6e059928ae0" providerId="LiveId" clId="{AE64FCEC-2C26-418C-80E2-383765709D65}" dt="2022-02-18T01:20:12.478" v="963" actId="478"/>
          <ac:picMkLst>
            <pc:docMk/>
            <pc:sldMk cId="2147607838" sldId="269"/>
            <ac:picMk id="6" creationId="{7989276F-B83C-43F5-BD98-B222CF4642EA}"/>
          </ac:picMkLst>
        </pc:picChg>
        <pc:picChg chg="add mod">
          <ac:chgData name="Sean Albertyn" userId="f499a6e059928ae0" providerId="LiveId" clId="{AE64FCEC-2C26-418C-80E2-383765709D65}" dt="2022-02-18T01:35:24.132" v="973" actId="1076"/>
          <ac:picMkLst>
            <pc:docMk/>
            <pc:sldMk cId="2147607838" sldId="269"/>
            <ac:picMk id="7" creationId="{3C59C378-FDD6-4170-8C56-9CC2C5278602}"/>
          </ac:picMkLst>
        </pc:picChg>
      </pc:sldChg>
      <pc:sldChg chg="addSp delSp modSp add mod">
        <pc:chgData name="Sean Albertyn" userId="f499a6e059928ae0" providerId="LiveId" clId="{AE64FCEC-2C26-418C-80E2-383765709D65}" dt="2022-02-18T02:04:49.419" v="1082" actId="1076"/>
        <pc:sldMkLst>
          <pc:docMk/>
          <pc:sldMk cId="2036794134" sldId="270"/>
        </pc:sldMkLst>
        <pc:spChg chg="mod">
          <ac:chgData name="Sean Albertyn" userId="f499a6e059928ae0" providerId="LiveId" clId="{AE64FCEC-2C26-418C-80E2-383765709D65}" dt="2022-02-18T02:04:08.482" v="1078" actId="20577"/>
          <ac:spMkLst>
            <pc:docMk/>
            <pc:sldMk cId="2036794134" sldId="270"/>
            <ac:spMk id="73" creationId="{00000000-0000-0000-0000-000000000000}"/>
          </ac:spMkLst>
        </pc:spChg>
        <pc:picChg chg="add mod">
          <ac:chgData name="Sean Albertyn" userId="f499a6e059928ae0" providerId="LiveId" clId="{AE64FCEC-2C26-418C-80E2-383765709D65}" dt="2022-02-18T02:04:49.419" v="1082" actId="1076"/>
          <ac:picMkLst>
            <pc:docMk/>
            <pc:sldMk cId="2036794134" sldId="270"/>
            <ac:picMk id="3" creationId="{095DF665-A854-4568-B628-A2D2007A39EA}"/>
          </ac:picMkLst>
        </pc:picChg>
        <pc:picChg chg="del">
          <ac:chgData name="Sean Albertyn" userId="f499a6e059928ae0" providerId="LiveId" clId="{AE64FCEC-2C26-418C-80E2-383765709D65}" dt="2022-02-18T02:04:04.707" v="1068" actId="478"/>
          <ac:picMkLst>
            <pc:docMk/>
            <pc:sldMk cId="2036794134" sldId="270"/>
            <ac:picMk id="7" creationId="{0B19969F-F206-474A-9896-5FC7182938E9}"/>
          </ac:picMkLst>
        </pc:picChg>
      </pc:sldChg>
      <pc:sldChg chg="addSp delSp modSp add mod ord">
        <pc:chgData name="Sean Albertyn" userId="f499a6e059928ae0" providerId="LiveId" clId="{AE64FCEC-2C26-418C-80E2-383765709D65}" dt="2022-02-20T21:41:54.456" v="1273" actId="1076"/>
        <pc:sldMkLst>
          <pc:docMk/>
          <pc:sldMk cId="2122452375" sldId="271"/>
        </pc:sldMkLst>
        <pc:spChg chg="del mod">
          <ac:chgData name="Sean Albertyn" userId="f499a6e059928ae0" providerId="LiveId" clId="{AE64FCEC-2C26-418C-80E2-383765709D65}" dt="2022-02-20T21:41:48.810" v="1270" actId="478"/>
          <ac:spMkLst>
            <pc:docMk/>
            <pc:sldMk cId="2122452375" sldId="271"/>
            <ac:spMk id="5" creationId="{3604F375-2046-4FD9-97BB-7B2B5001660C}"/>
          </ac:spMkLst>
        </pc:spChg>
        <pc:spChg chg="del">
          <ac:chgData name="Sean Albertyn" userId="f499a6e059928ae0" providerId="LiveId" clId="{AE64FCEC-2C26-418C-80E2-383765709D65}" dt="2022-02-20T21:41:49.913" v="1271" actId="478"/>
          <ac:spMkLst>
            <pc:docMk/>
            <pc:sldMk cId="2122452375" sldId="271"/>
            <ac:spMk id="6" creationId="{BBE5456E-7120-4FC9-AF8C-95A60E3A437D}"/>
          </ac:spMkLst>
        </pc:spChg>
        <pc:spChg chg="mod">
          <ac:chgData name="Sean Albertyn" userId="f499a6e059928ae0" providerId="LiveId" clId="{AE64FCEC-2C26-418C-80E2-383765709D65}" dt="2022-02-20T21:11:23.256" v="1096" actId="20577"/>
          <ac:spMkLst>
            <pc:docMk/>
            <pc:sldMk cId="2122452375" sldId="271"/>
            <ac:spMk id="73" creationId="{00000000-0000-0000-0000-000000000000}"/>
          </ac:spMkLst>
        </pc:spChg>
        <pc:picChg chg="del">
          <ac:chgData name="Sean Albertyn" userId="f499a6e059928ae0" providerId="LiveId" clId="{AE64FCEC-2C26-418C-80E2-383765709D65}" dt="2022-02-20T21:11:25.055" v="1097" actId="478"/>
          <ac:picMkLst>
            <pc:docMk/>
            <pc:sldMk cId="2122452375" sldId="271"/>
            <ac:picMk id="3" creationId="{095DF665-A854-4568-B628-A2D2007A39EA}"/>
          </ac:picMkLst>
        </pc:picChg>
        <pc:picChg chg="add mod">
          <ac:chgData name="Sean Albertyn" userId="f499a6e059928ae0" providerId="LiveId" clId="{AE64FCEC-2C26-418C-80E2-383765709D65}" dt="2022-02-20T21:41:54.456" v="1273" actId="1076"/>
          <ac:picMkLst>
            <pc:docMk/>
            <pc:sldMk cId="2122452375" sldId="271"/>
            <ac:picMk id="4" creationId="{A3906415-7D0E-4FB4-9F6B-ACF1AF0F2DBC}"/>
          </ac:picMkLst>
        </pc:picChg>
      </pc:sldChg>
      <pc:sldChg chg="addSp delSp modSp add mod ord">
        <pc:chgData name="Sean Albertyn" userId="f499a6e059928ae0" providerId="LiveId" clId="{AE64FCEC-2C26-418C-80E2-383765709D65}" dt="2022-02-20T21:17:45.326" v="1268" actId="1076"/>
        <pc:sldMkLst>
          <pc:docMk/>
          <pc:sldMk cId="4002751945" sldId="272"/>
        </pc:sldMkLst>
        <pc:spChg chg="mod">
          <ac:chgData name="Sean Albertyn" userId="f499a6e059928ae0" providerId="LiveId" clId="{AE64FCEC-2C26-418C-80E2-383765709D65}" dt="2022-02-20T21:14:56.196" v="1108" actId="20577"/>
          <ac:spMkLst>
            <pc:docMk/>
            <pc:sldMk cId="4002751945" sldId="272"/>
            <ac:spMk id="78" creationId="{00000000-0000-0000-0000-000000000000}"/>
          </ac:spMkLst>
        </pc:spChg>
        <pc:graphicFrameChg chg="mod modGraphic">
          <ac:chgData name="Sean Albertyn" userId="f499a6e059928ae0" providerId="LiveId" clId="{AE64FCEC-2C26-418C-80E2-383765709D65}" dt="2022-02-20T21:17:45.326" v="1268" actId="1076"/>
          <ac:graphicFrameMkLst>
            <pc:docMk/>
            <pc:sldMk cId="4002751945" sldId="272"/>
            <ac:graphicFrameMk id="79" creationId="{00000000-0000-0000-0000-000000000000}"/>
          </ac:graphicFrameMkLst>
        </pc:graphicFrameChg>
        <pc:picChg chg="add mod">
          <ac:chgData name="Sean Albertyn" userId="f499a6e059928ae0" providerId="LiveId" clId="{AE64FCEC-2C26-418C-80E2-383765709D65}" dt="2022-02-20T21:15:07.137" v="1114" actId="1076"/>
          <ac:picMkLst>
            <pc:docMk/>
            <pc:sldMk cId="4002751945" sldId="272"/>
            <ac:picMk id="3" creationId="{5C00087B-424B-436E-A3D7-050DE1A97199}"/>
          </ac:picMkLst>
        </pc:picChg>
        <pc:picChg chg="del">
          <ac:chgData name="Sean Albertyn" userId="f499a6e059928ae0" providerId="LiveId" clId="{AE64FCEC-2C26-418C-80E2-383765709D65}" dt="2022-02-20T21:14:57.680" v="1109" actId="478"/>
          <ac:picMkLst>
            <pc:docMk/>
            <pc:sldMk cId="4002751945" sldId="272"/>
            <ac:picMk id="4" creationId="{04433B80-6AE1-4F35-91D8-122159C09872}"/>
          </ac:picMkLst>
        </pc:picChg>
        <pc:picChg chg="add mod">
          <ac:chgData name="Sean Albertyn" userId="f499a6e059928ae0" providerId="LiveId" clId="{AE64FCEC-2C26-418C-80E2-383765709D65}" dt="2022-02-20T21:15:32.205" v="1116" actId="1076"/>
          <ac:picMkLst>
            <pc:docMk/>
            <pc:sldMk cId="4002751945" sldId="272"/>
            <ac:picMk id="6" creationId="{0167CB61-3A45-4655-9152-2346AC45B65E}"/>
          </ac:picMkLst>
        </pc:picChg>
        <pc:picChg chg="del">
          <ac:chgData name="Sean Albertyn" userId="f499a6e059928ae0" providerId="LiveId" clId="{AE64FCEC-2C26-418C-80E2-383765709D65}" dt="2022-02-20T21:14:58.044" v="1110" actId="478"/>
          <ac:picMkLst>
            <pc:docMk/>
            <pc:sldMk cId="4002751945" sldId="272"/>
            <ac:picMk id="7" creationId="{3C59C378-FDD6-4170-8C56-9CC2C5278602}"/>
          </ac:picMkLst>
        </pc:picChg>
      </pc:sldChg>
      <pc:sldChg chg="addSp delSp modSp add mod">
        <pc:chgData name="Sean Albertyn" userId="f499a6e059928ae0" providerId="LiveId" clId="{AE64FCEC-2C26-418C-80E2-383765709D65}" dt="2022-02-20T22:42:35.012" v="1354" actId="20577"/>
        <pc:sldMkLst>
          <pc:docMk/>
          <pc:sldMk cId="2892038105" sldId="273"/>
        </pc:sldMkLst>
        <pc:spChg chg="mod">
          <ac:chgData name="Sean Albertyn" userId="f499a6e059928ae0" providerId="LiveId" clId="{AE64FCEC-2C26-418C-80E2-383765709D65}" dt="2022-02-20T22:42:35.012" v="1354" actId="20577"/>
          <ac:spMkLst>
            <pc:docMk/>
            <pc:sldMk cId="2892038105" sldId="273"/>
            <ac:spMk id="73" creationId="{00000000-0000-0000-0000-000000000000}"/>
          </ac:spMkLst>
        </pc:spChg>
        <pc:picChg chg="add">
          <ac:chgData name="Sean Albertyn" userId="f499a6e059928ae0" providerId="LiveId" clId="{AE64FCEC-2C26-418C-80E2-383765709D65}" dt="2022-02-20T21:42:44.015" v="1276" actId="22"/>
          <ac:picMkLst>
            <pc:docMk/>
            <pc:sldMk cId="2892038105" sldId="273"/>
            <ac:picMk id="3" creationId="{29CB9FFB-C8CF-4183-AD1B-0F541785446A}"/>
          </ac:picMkLst>
        </pc:picChg>
        <pc:picChg chg="del">
          <ac:chgData name="Sean Albertyn" userId="f499a6e059928ae0" providerId="LiveId" clId="{AE64FCEC-2C26-418C-80E2-383765709D65}" dt="2022-02-20T21:42:19.290" v="1275" actId="478"/>
          <ac:picMkLst>
            <pc:docMk/>
            <pc:sldMk cId="2892038105" sldId="273"/>
            <ac:picMk id="4" creationId="{A3906415-7D0E-4FB4-9F6B-ACF1AF0F2DBC}"/>
          </ac:picMkLst>
        </pc:picChg>
      </pc:sldChg>
      <pc:sldChg chg="addSp delSp modSp add mod">
        <pc:chgData name="Sean Albertyn" userId="f499a6e059928ae0" providerId="LiveId" clId="{AE64FCEC-2C26-418C-80E2-383765709D65}" dt="2022-02-20T21:47:45.578" v="1336" actId="20577"/>
        <pc:sldMkLst>
          <pc:docMk/>
          <pc:sldMk cId="3272229771" sldId="274"/>
        </pc:sldMkLst>
        <pc:spChg chg="mod">
          <ac:chgData name="Sean Albertyn" userId="f499a6e059928ae0" providerId="LiveId" clId="{AE64FCEC-2C26-418C-80E2-383765709D65}" dt="2022-02-20T21:44:41.198" v="1290" actId="1076"/>
          <ac:spMkLst>
            <pc:docMk/>
            <pc:sldMk cId="3272229771" sldId="274"/>
            <ac:spMk id="78" creationId="{00000000-0000-0000-0000-000000000000}"/>
          </ac:spMkLst>
        </pc:spChg>
        <pc:graphicFrameChg chg="modGraphic">
          <ac:chgData name="Sean Albertyn" userId="f499a6e059928ae0" providerId="LiveId" clId="{AE64FCEC-2C26-418C-80E2-383765709D65}" dt="2022-02-20T21:47:45.578" v="1336" actId="20577"/>
          <ac:graphicFrameMkLst>
            <pc:docMk/>
            <pc:sldMk cId="3272229771" sldId="274"/>
            <ac:graphicFrameMk id="79" creationId="{00000000-0000-0000-0000-000000000000}"/>
          </ac:graphicFrameMkLst>
        </pc:graphicFrameChg>
        <pc:picChg chg="del">
          <ac:chgData name="Sean Albertyn" userId="f499a6e059928ae0" providerId="LiveId" clId="{AE64FCEC-2C26-418C-80E2-383765709D65}" dt="2022-02-20T21:44:38.798" v="1288" actId="478"/>
          <ac:picMkLst>
            <pc:docMk/>
            <pc:sldMk cId="3272229771" sldId="274"/>
            <ac:picMk id="3" creationId="{5C00087B-424B-436E-A3D7-050DE1A97199}"/>
          </ac:picMkLst>
        </pc:picChg>
        <pc:picChg chg="add mod">
          <ac:chgData name="Sean Albertyn" userId="f499a6e059928ae0" providerId="LiveId" clId="{AE64FCEC-2C26-418C-80E2-383765709D65}" dt="2022-02-20T21:45:43.197" v="1296" actId="1076"/>
          <ac:picMkLst>
            <pc:docMk/>
            <pc:sldMk cId="3272229771" sldId="274"/>
            <ac:picMk id="4" creationId="{94C42B0C-1577-43E9-BE95-46979B03D7BF}"/>
          </ac:picMkLst>
        </pc:picChg>
        <pc:picChg chg="del">
          <ac:chgData name="Sean Albertyn" userId="f499a6e059928ae0" providerId="LiveId" clId="{AE64FCEC-2C26-418C-80E2-383765709D65}" dt="2022-02-20T21:44:39.247" v="1289" actId="478"/>
          <ac:picMkLst>
            <pc:docMk/>
            <pc:sldMk cId="3272229771" sldId="274"/>
            <ac:picMk id="6" creationId="{0167CB61-3A45-4655-9152-2346AC45B65E}"/>
          </ac:picMkLst>
        </pc:picChg>
        <pc:picChg chg="add mod">
          <ac:chgData name="Sean Albertyn" userId="f499a6e059928ae0" providerId="LiveId" clId="{AE64FCEC-2C26-418C-80E2-383765709D65}" dt="2022-02-20T21:46:36.527" v="1298" actId="1076"/>
          <ac:picMkLst>
            <pc:docMk/>
            <pc:sldMk cId="3272229771" sldId="274"/>
            <ac:picMk id="7" creationId="{D8713716-ADA5-4575-8D17-A5D44D9E0819}"/>
          </ac:picMkLst>
        </pc:picChg>
      </pc:sldChg>
      <pc:sldChg chg="addSp delSp modSp add mod">
        <pc:chgData name="Sean Albertyn" userId="f499a6e059928ae0" providerId="LiveId" clId="{AE64FCEC-2C26-418C-80E2-383765709D65}" dt="2022-02-20T22:43:38.466" v="1359" actId="22"/>
        <pc:sldMkLst>
          <pc:docMk/>
          <pc:sldMk cId="11820970" sldId="275"/>
        </pc:sldMkLst>
        <pc:spChg chg="mod">
          <ac:chgData name="Sean Albertyn" userId="f499a6e059928ae0" providerId="LiveId" clId="{AE64FCEC-2C26-418C-80E2-383765709D65}" dt="2022-02-20T22:42:40.340" v="1357" actId="20577"/>
          <ac:spMkLst>
            <pc:docMk/>
            <pc:sldMk cId="11820970" sldId="275"/>
            <ac:spMk id="73" creationId="{00000000-0000-0000-0000-000000000000}"/>
          </ac:spMkLst>
        </pc:spChg>
        <pc:picChg chg="del">
          <ac:chgData name="Sean Albertyn" userId="f499a6e059928ae0" providerId="LiveId" clId="{AE64FCEC-2C26-418C-80E2-383765709D65}" dt="2022-02-20T22:42:42.302" v="1358" actId="478"/>
          <ac:picMkLst>
            <pc:docMk/>
            <pc:sldMk cId="11820970" sldId="275"/>
            <ac:picMk id="3" creationId="{29CB9FFB-C8CF-4183-AD1B-0F541785446A}"/>
          </ac:picMkLst>
        </pc:picChg>
        <pc:picChg chg="add">
          <ac:chgData name="Sean Albertyn" userId="f499a6e059928ae0" providerId="LiveId" clId="{AE64FCEC-2C26-418C-80E2-383765709D65}" dt="2022-02-20T22:43:38.466" v="1359" actId="22"/>
          <ac:picMkLst>
            <pc:docMk/>
            <pc:sldMk cId="11820970" sldId="275"/>
            <ac:picMk id="4" creationId="{9AB4FBFE-1926-4B5E-A8E6-B1094DD92A1E}"/>
          </ac:picMkLst>
        </pc:picChg>
      </pc:sldChg>
      <pc:sldChg chg="addSp delSp modSp add mod">
        <pc:chgData name="Sean Albertyn" userId="f499a6e059928ae0" providerId="LiveId" clId="{AE64FCEC-2C26-418C-80E2-383765709D65}" dt="2022-02-20T22:45:45.981" v="1377" actId="1076"/>
        <pc:sldMkLst>
          <pc:docMk/>
          <pc:sldMk cId="1878121505" sldId="276"/>
        </pc:sldMkLst>
        <pc:spChg chg="mod">
          <ac:chgData name="Sean Albertyn" userId="f499a6e059928ae0" providerId="LiveId" clId="{AE64FCEC-2C26-418C-80E2-383765709D65}" dt="2022-02-20T22:44:25.320" v="1362" actId="20577"/>
          <ac:spMkLst>
            <pc:docMk/>
            <pc:sldMk cId="1878121505" sldId="276"/>
            <ac:spMk id="78" creationId="{00000000-0000-0000-0000-000000000000}"/>
          </ac:spMkLst>
        </pc:spChg>
        <pc:picChg chg="add mod">
          <ac:chgData name="Sean Albertyn" userId="f499a6e059928ae0" providerId="LiveId" clId="{AE64FCEC-2C26-418C-80E2-383765709D65}" dt="2022-02-20T22:44:58.389" v="1372" actId="1076"/>
          <ac:picMkLst>
            <pc:docMk/>
            <pc:sldMk cId="1878121505" sldId="276"/>
            <ac:picMk id="3" creationId="{EE28DCC0-169E-48EF-B14F-07DCEAA1EEEE}"/>
          </ac:picMkLst>
        </pc:picChg>
        <pc:picChg chg="del">
          <ac:chgData name="Sean Albertyn" userId="f499a6e059928ae0" providerId="LiveId" clId="{AE64FCEC-2C26-418C-80E2-383765709D65}" dt="2022-02-20T22:44:26.709" v="1363" actId="478"/>
          <ac:picMkLst>
            <pc:docMk/>
            <pc:sldMk cId="1878121505" sldId="276"/>
            <ac:picMk id="4" creationId="{94C42B0C-1577-43E9-BE95-46979B03D7BF}"/>
          </ac:picMkLst>
        </pc:picChg>
        <pc:picChg chg="add mod">
          <ac:chgData name="Sean Albertyn" userId="f499a6e059928ae0" providerId="LiveId" clId="{AE64FCEC-2C26-418C-80E2-383765709D65}" dt="2022-02-20T22:45:45.981" v="1377" actId="1076"/>
          <ac:picMkLst>
            <pc:docMk/>
            <pc:sldMk cId="1878121505" sldId="276"/>
            <ac:picMk id="6" creationId="{28E656CF-66C1-4F6C-ACBD-54C12ED43695}"/>
          </ac:picMkLst>
        </pc:picChg>
        <pc:picChg chg="del">
          <ac:chgData name="Sean Albertyn" userId="f499a6e059928ae0" providerId="LiveId" clId="{AE64FCEC-2C26-418C-80E2-383765709D65}" dt="2022-02-20T22:44:27.082" v="1364" actId="478"/>
          <ac:picMkLst>
            <pc:docMk/>
            <pc:sldMk cId="1878121505" sldId="276"/>
            <ac:picMk id="7" creationId="{D8713716-ADA5-4575-8D17-A5D44D9E0819}"/>
          </ac:picMkLst>
        </pc:picChg>
      </pc:sldChg>
      <pc:sldChg chg="addSp delSp modSp add mod">
        <pc:chgData name="Sean Albertyn" userId="f499a6e059928ae0" providerId="LiveId" clId="{AE64FCEC-2C26-418C-80E2-383765709D65}" dt="2022-02-21T22:47:09.643" v="1385" actId="1076"/>
        <pc:sldMkLst>
          <pc:docMk/>
          <pc:sldMk cId="2129525529" sldId="277"/>
        </pc:sldMkLst>
        <pc:spChg chg="mod">
          <ac:chgData name="Sean Albertyn" userId="f499a6e059928ae0" providerId="LiveId" clId="{AE64FCEC-2C26-418C-80E2-383765709D65}" dt="2022-02-21T22:46:44.745" v="1380" actId="20577"/>
          <ac:spMkLst>
            <pc:docMk/>
            <pc:sldMk cId="2129525529" sldId="277"/>
            <ac:spMk id="73" creationId="{00000000-0000-0000-0000-000000000000}"/>
          </ac:spMkLst>
        </pc:spChg>
        <pc:picChg chg="add mod">
          <ac:chgData name="Sean Albertyn" userId="f499a6e059928ae0" providerId="LiveId" clId="{AE64FCEC-2C26-418C-80E2-383765709D65}" dt="2022-02-21T22:47:09.643" v="1385" actId="1076"/>
          <ac:picMkLst>
            <pc:docMk/>
            <pc:sldMk cId="2129525529" sldId="277"/>
            <ac:picMk id="3" creationId="{8532275D-296A-423C-9A86-1C6A26D2C447}"/>
          </ac:picMkLst>
        </pc:picChg>
        <pc:picChg chg="del">
          <ac:chgData name="Sean Albertyn" userId="f499a6e059928ae0" providerId="LiveId" clId="{AE64FCEC-2C26-418C-80E2-383765709D65}" dt="2022-02-21T22:46:45.759" v="1381" actId="478"/>
          <ac:picMkLst>
            <pc:docMk/>
            <pc:sldMk cId="2129525529" sldId="277"/>
            <ac:picMk id="4" creationId="{9AB4FBFE-1926-4B5E-A8E6-B1094DD92A1E}"/>
          </ac:picMkLst>
        </pc:picChg>
      </pc:sldChg>
      <pc:sldChg chg="addSp delSp modSp add mod">
        <pc:chgData name="Sean Albertyn" userId="f499a6e059928ae0" providerId="LiveId" clId="{AE64FCEC-2C26-418C-80E2-383765709D65}" dt="2022-02-23T01:29:02.068" v="1408" actId="1076"/>
        <pc:sldMkLst>
          <pc:docMk/>
          <pc:sldMk cId="2007676707" sldId="278"/>
        </pc:sldMkLst>
        <pc:spChg chg="mod">
          <ac:chgData name="Sean Albertyn" userId="f499a6e059928ae0" providerId="LiveId" clId="{AE64FCEC-2C26-418C-80E2-383765709D65}" dt="2022-02-21T22:48:22.558" v="1391" actId="20577"/>
          <ac:spMkLst>
            <pc:docMk/>
            <pc:sldMk cId="2007676707" sldId="278"/>
            <ac:spMk id="78" creationId="{00000000-0000-0000-0000-000000000000}"/>
          </ac:spMkLst>
        </pc:spChg>
        <pc:picChg chg="add mod">
          <ac:chgData name="Sean Albertyn" userId="f499a6e059928ae0" providerId="LiveId" clId="{AE64FCEC-2C26-418C-80E2-383765709D65}" dt="2022-02-23T01:28:37.944" v="1406" actId="1076"/>
          <ac:picMkLst>
            <pc:docMk/>
            <pc:sldMk cId="2007676707" sldId="278"/>
            <ac:picMk id="3" creationId="{4FB614E7-416C-4254-811E-7C077AA3E0C2}"/>
          </ac:picMkLst>
        </pc:picChg>
        <pc:picChg chg="del mod">
          <ac:chgData name="Sean Albertyn" userId="f499a6e059928ae0" providerId="LiveId" clId="{AE64FCEC-2C26-418C-80E2-383765709D65}" dt="2022-02-21T22:48:20.795" v="1388" actId="478"/>
          <ac:picMkLst>
            <pc:docMk/>
            <pc:sldMk cId="2007676707" sldId="278"/>
            <ac:picMk id="3" creationId="{EE28DCC0-169E-48EF-B14F-07DCEAA1EEEE}"/>
          </ac:picMkLst>
        </pc:picChg>
        <pc:picChg chg="add del mod">
          <ac:chgData name="Sean Albertyn" userId="f499a6e059928ae0" providerId="LiveId" clId="{AE64FCEC-2C26-418C-80E2-383765709D65}" dt="2022-02-23T01:28:16.672" v="1402" actId="478"/>
          <ac:picMkLst>
            <pc:docMk/>
            <pc:sldMk cId="2007676707" sldId="278"/>
            <ac:picMk id="4" creationId="{D28FC234-5B3A-4324-B913-30525926DBA8}"/>
          </ac:picMkLst>
        </pc:picChg>
        <pc:picChg chg="del">
          <ac:chgData name="Sean Albertyn" userId="f499a6e059928ae0" providerId="LiveId" clId="{AE64FCEC-2C26-418C-80E2-383765709D65}" dt="2022-02-21T22:48:21.252" v="1389" actId="478"/>
          <ac:picMkLst>
            <pc:docMk/>
            <pc:sldMk cId="2007676707" sldId="278"/>
            <ac:picMk id="6" creationId="{28E656CF-66C1-4F6C-ACBD-54C12ED43695}"/>
          </ac:picMkLst>
        </pc:picChg>
        <pc:picChg chg="add mod">
          <ac:chgData name="Sean Albertyn" userId="f499a6e059928ae0" providerId="LiveId" clId="{AE64FCEC-2C26-418C-80E2-383765709D65}" dt="2022-02-23T01:29:02.068" v="1408" actId="1076"/>
          <ac:picMkLst>
            <pc:docMk/>
            <pc:sldMk cId="2007676707" sldId="278"/>
            <ac:picMk id="6" creationId="{E84DE9AA-6DB4-424C-AB90-FEDD0D2EDCA2}"/>
          </ac:picMkLst>
        </pc:picChg>
        <pc:picChg chg="add del mod">
          <ac:chgData name="Sean Albertyn" userId="f499a6e059928ae0" providerId="LiveId" clId="{AE64FCEC-2C26-418C-80E2-383765709D65}" dt="2022-02-23T01:28:16.944" v="1403" actId="478"/>
          <ac:picMkLst>
            <pc:docMk/>
            <pc:sldMk cId="2007676707" sldId="278"/>
            <ac:picMk id="7" creationId="{757C90BA-7907-4856-A4DE-F5AC5CC5AD29}"/>
          </ac:picMkLst>
        </pc:picChg>
      </pc:sldChg>
      <pc:sldChg chg="addSp delSp modSp add mod ord">
        <pc:chgData name="Sean Albertyn" userId="f499a6e059928ae0" providerId="LiveId" clId="{AE64FCEC-2C26-418C-80E2-383765709D65}" dt="2022-03-04T01:21:08.377" v="1428" actId="1076"/>
        <pc:sldMkLst>
          <pc:docMk/>
          <pc:sldMk cId="2098471035" sldId="279"/>
        </pc:sldMkLst>
        <pc:spChg chg="mod">
          <ac:chgData name="Sean Albertyn" userId="f499a6e059928ae0" providerId="LiveId" clId="{AE64FCEC-2C26-418C-80E2-383765709D65}" dt="2022-03-04T01:20:15.715" v="1425" actId="20577"/>
          <ac:spMkLst>
            <pc:docMk/>
            <pc:sldMk cId="2098471035" sldId="279"/>
            <ac:spMk id="73" creationId="{00000000-0000-0000-0000-000000000000}"/>
          </ac:spMkLst>
        </pc:spChg>
        <pc:picChg chg="add mod">
          <ac:chgData name="Sean Albertyn" userId="f499a6e059928ae0" providerId="LiveId" clId="{AE64FCEC-2C26-418C-80E2-383765709D65}" dt="2022-03-04T01:21:08.377" v="1428" actId="1076"/>
          <ac:picMkLst>
            <pc:docMk/>
            <pc:sldMk cId="2098471035" sldId="279"/>
            <ac:picMk id="3" creationId="{37BF944F-ADF6-4BA6-BDFE-F59FAF7847F1}"/>
          </ac:picMkLst>
        </pc:picChg>
        <pc:picChg chg="del">
          <ac:chgData name="Sean Albertyn" userId="f499a6e059928ae0" providerId="LiveId" clId="{AE64FCEC-2C26-418C-80E2-383765709D65}" dt="2022-03-04T01:20:16.665" v="1426" actId="478"/>
          <ac:picMkLst>
            <pc:docMk/>
            <pc:sldMk cId="2098471035" sldId="279"/>
            <ac:picMk id="4" creationId="{9AB4FBFE-1926-4B5E-A8E6-B1094DD92A1E}"/>
          </ac:picMkLst>
        </pc:picChg>
      </pc:sldChg>
      <pc:sldChg chg="addSp delSp modSp add mod ord">
        <pc:chgData name="Sean Albertyn" userId="f499a6e059928ae0" providerId="LiveId" clId="{AE64FCEC-2C26-418C-80E2-383765709D65}" dt="2022-03-04T01:27:46.724" v="1793" actId="1076"/>
        <pc:sldMkLst>
          <pc:docMk/>
          <pc:sldMk cId="1691341662" sldId="280"/>
        </pc:sldMkLst>
        <pc:spChg chg="mod">
          <ac:chgData name="Sean Albertyn" userId="f499a6e059928ae0" providerId="LiveId" clId="{AE64FCEC-2C26-418C-80E2-383765709D65}" dt="2022-03-04T01:21:18.347" v="1435" actId="20577"/>
          <ac:spMkLst>
            <pc:docMk/>
            <pc:sldMk cId="1691341662" sldId="280"/>
            <ac:spMk id="78" creationId="{00000000-0000-0000-0000-000000000000}"/>
          </ac:spMkLst>
        </pc:spChg>
        <pc:graphicFrameChg chg="mod modGraphic">
          <ac:chgData name="Sean Albertyn" userId="f499a6e059928ae0" providerId="LiveId" clId="{AE64FCEC-2C26-418C-80E2-383765709D65}" dt="2022-03-04T01:27:46.724" v="1793" actId="1076"/>
          <ac:graphicFrameMkLst>
            <pc:docMk/>
            <pc:sldMk cId="1691341662" sldId="280"/>
            <ac:graphicFrameMk id="79" creationId="{00000000-0000-0000-0000-000000000000}"/>
          </ac:graphicFrameMkLst>
        </pc:graphicFrameChg>
        <pc:picChg chg="del">
          <ac:chgData name="Sean Albertyn" userId="f499a6e059928ae0" providerId="LiveId" clId="{AE64FCEC-2C26-418C-80E2-383765709D65}" dt="2022-03-04T01:21:20.142" v="1436" actId="478"/>
          <ac:picMkLst>
            <pc:docMk/>
            <pc:sldMk cId="1691341662" sldId="280"/>
            <ac:picMk id="3" creationId="{4FB614E7-416C-4254-811E-7C077AA3E0C2}"/>
          </ac:picMkLst>
        </pc:picChg>
        <pc:picChg chg="add mod">
          <ac:chgData name="Sean Albertyn" userId="f499a6e059928ae0" providerId="LiveId" clId="{AE64FCEC-2C26-418C-80E2-383765709D65}" dt="2022-03-04T01:22:15.815" v="1442" actId="14100"/>
          <ac:picMkLst>
            <pc:docMk/>
            <pc:sldMk cId="1691341662" sldId="280"/>
            <ac:picMk id="4" creationId="{95FA5CC0-B0AF-4857-ADB1-334D7B956AD9}"/>
          </ac:picMkLst>
        </pc:picChg>
        <pc:picChg chg="del">
          <ac:chgData name="Sean Albertyn" userId="f499a6e059928ae0" providerId="LiveId" clId="{AE64FCEC-2C26-418C-80E2-383765709D65}" dt="2022-03-04T01:21:20.831" v="1437" actId="478"/>
          <ac:picMkLst>
            <pc:docMk/>
            <pc:sldMk cId="1691341662" sldId="280"/>
            <ac:picMk id="6" creationId="{E84DE9AA-6DB4-424C-AB90-FEDD0D2EDCA2}"/>
          </ac:picMkLst>
        </pc:picChg>
        <pc:picChg chg="add mod">
          <ac:chgData name="Sean Albertyn" userId="f499a6e059928ae0" providerId="LiveId" clId="{AE64FCEC-2C26-418C-80E2-383765709D65}" dt="2022-03-04T01:23:01.692" v="1446" actId="1076"/>
          <ac:picMkLst>
            <pc:docMk/>
            <pc:sldMk cId="1691341662" sldId="280"/>
            <ac:picMk id="7" creationId="{596BEEA6-2737-4D57-9F3B-042FBB567F33}"/>
          </ac:picMkLst>
        </pc:picChg>
      </pc:sldChg>
      <pc:sldChg chg="addSp delSp modSp add mod">
        <pc:chgData name="Sean Albertyn" userId="f499a6e059928ae0" providerId="LiveId" clId="{AE64FCEC-2C26-418C-80E2-383765709D65}" dt="2022-03-04T01:28:32.973" v="1807" actId="1076"/>
        <pc:sldMkLst>
          <pc:docMk/>
          <pc:sldMk cId="1800116706" sldId="281"/>
        </pc:sldMkLst>
        <pc:spChg chg="mod">
          <ac:chgData name="Sean Albertyn" userId="f499a6e059928ae0" providerId="LiveId" clId="{AE64FCEC-2C26-418C-80E2-383765709D65}" dt="2022-03-04T01:28:09.410" v="1805" actId="20577"/>
          <ac:spMkLst>
            <pc:docMk/>
            <pc:sldMk cId="1800116706" sldId="281"/>
            <ac:spMk id="73" creationId="{00000000-0000-0000-0000-000000000000}"/>
          </ac:spMkLst>
        </pc:spChg>
        <pc:picChg chg="del">
          <ac:chgData name="Sean Albertyn" userId="f499a6e059928ae0" providerId="LiveId" clId="{AE64FCEC-2C26-418C-80E2-383765709D65}" dt="2022-03-04T01:28:06.684" v="1795" actId="478"/>
          <ac:picMkLst>
            <pc:docMk/>
            <pc:sldMk cId="1800116706" sldId="281"/>
            <ac:picMk id="3" creationId="{37BF944F-ADF6-4BA6-BDFE-F59FAF7847F1}"/>
          </ac:picMkLst>
        </pc:picChg>
        <pc:picChg chg="add mod">
          <ac:chgData name="Sean Albertyn" userId="f499a6e059928ae0" providerId="LiveId" clId="{AE64FCEC-2C26-418C-80E2-383765709D65}" dt="2022-03-04T01:28:32.973" v="1807" actId="1076"/>
          <ac:picMkLst>
            <pc:docMk/>
            <pc:sldMk cId="1800116706" sldId="281"/>
            <ac:picMk id="4" creationId="{6848BF66-6C8B-4ABD-8398-B393E788693B}"/>
          </ac:picMkLst>
        </pc:picChg>
      </pc:sldChg>
      <pc:sldChg chg="addSp delSp modSp add mod">
        <pc:chgData name="Sean Albertyn" userId="f499a6e059928ae0" providerId="LiveId" clId="{AE64FCEC-2C26-418C-80E2-383765709D65}" dt="2022-03-04T01:39:00.533" v="1841" actId="20577"/>
        <pc:sldMkLst>
          <pc:docMk/>
          <pc:sldMk cId="2131619960" sldId="282"/>
        </pc:sldMkLst>
        <pc:spChg chg="mod">
          <ac:chgData name="Sean Albertyn" userId="f499a6e059928ae0" providerId="LiveId" clId="{AE64FCEC-2C26-418C-80E2-383765709D65}" dt="2022-03-04T01:35:58.063" v="1812" actId="20577"/>
          <ac:spMkLst>
            <pc:docMk/>
            <pc:sldMk cId="2131619960" sldId="282"/>
            <ac:spMk id="78" creationId="{00000000-0000-0000-0000-000000000000}"/>
          </ac:spMkLst>
        </pc:spChg>
        <pc:graphicFrameChg chg="modGraphic">
          <ac:chgData name="Sean Albertyn" userId="f499a6e059928ae0" providerId="LiveId" clId="{AE64FCEC-2C26-418C-80E2-383765709D65}" dt="2022-03-04T01:39:00.533" v="1841" actId="20577"/>
          <ac:graphicFrameMkLst>
            <pc:docMk/>
            <pc:sldMk cId="2131619960" sldId="282"/>
            <ac:graphicFrameMk id="79" creationId="{00000000-0000-0000-0000-000000000000}"/>
          </ac:graphicFrameMkLst>
        </pc:graphicFrameChg>
        <pc:picChg chg="add mod">
          <ac:chgData name="Sean Albertyn" userId="f499a6e059928ae0" providerId="LiveId" clId="{AE64FCEC-2C26-418C-80E2-383765709D65}" dt="2022-03-04T01:36:31.945" v="1815" actId="1076"/>
          <ac:picMkLst>
            <pc:docMk/>
            <pc:sldMk cId="2131619960" sldId="282"/>
            <ac:picMk id="3" creationId="{00AA027C-EF75-4AE0-90D6-080325A449BE}"/>
          </ac:picMkLst>
        </pc:picChg>
        <pc:picChg chg="del">
          <ac:chgData name="Sean Albertyn" userId="f499a6e059928ae0" providerId="LiveId" clId="{AE64FCEC-2C26-418C-80E2-383765709D65}" dt="2022-03-04T01:35:55.242" v="1809" actId="478"/>
          <ac:picMkLst>
            <pc:docMk/>
            <pc:sldMk cId="2131619960" sldId="282"/>
            <ac:picMk id="4" creationId="{95FA5CC0-B0AF-4857-ADB1-334D7B956AD9}"/>
          </ac:picMkLst>
        </pc:picChg>
        <pc:picChg chg="add mod">
          <ac:chgData name="Sean Albertyn" userId="f499a6e059928ae0" providerId="LiveId" clId="{AE64FCEC-2C26-418C-80E2-383765709D65}" dt="2022-03-04T01:37:15.484" v="1819" actId="1076"/>
          <ac:picMkLst>
            <pc:docMk/>
            <pc:sldMk cId="2131619960" sldId="282"/>
            <ac:picMk id="6" creationId="{8E8AABBA-16AF-435C-AE5A-73CB09CC0A7D}"/>
          </ac:picMkLst>
        </pc:picChg>
        <pc:picChg chg="del">
          <ac:chgData name="Sean Albertyn" userId="f499a6e059928ae0" providerId="LiveId" clId="{AE64FCEC-2C26-418C-80E2-383765709D65}" dt="2022-03-04T01:35:55.953" v="1810" actId="478"/>
          <ac:picMkLst>
            <pc:docMk/>
            <pc:sldMk cId="2131619960" sldId="282"/>
            <ac:picMk id="7" creationId="{596BEEA6-2737-4D57-9F3B-042FBB567F33}"/>
          </ac:picMkLst>
        </pc:picChg>
      </pc:sldChg>
      <pc:sldChg chg="addSp delSp modSp add mod">
        <pc:chgData name="Sean Albertyn" userId="f499a6e059928ae0" providerId="LiveId" clId="{AE64FCEC-2C26-418C-80E2-383765709D65}" dt="2022-03-04T01:54:22.383" v="1852" actId="1076"/>
        <pc:sldMkLst>
          <pc:docMk/>
          <pc:sldMk cId="2996085285" sldId="283"/>
        </pc:sldMkLst>
        <pc:spChg chg="mod">
          <ac:chgData name="Sean Albertyn" userId="f499a6e059928ae0" providerId="LiveId" clId="{AE64FCEC-2C26-418C-80E2-383765709D65}" dt="2022-03-04T01:53:48.003" v="1844" actId="20577"/>
          <ac:spMkLst>
            <pc:docMk/>
            <pc:sldMk cId="2996085285" sldId="283"/>
            <ac:spMk id="78" creationId="{00000000-0000-0000-0000-000000000000}"/>
          </ac:spMkLst>
        </pc:spChg>
        <pc:picChg chg="del">
          <ac:chgData name="Sean Albertyn" userId="f499a6e059928ae0" providerId="LiveId" clId="{AE64FCEC-2C26-418C-80E2-383765709D65}" dt="2022-03-04T01:53:49.105" v="1845" actId="478"/>
          <ac:picMkLst>
            <pc:docMk/>
            <pc:sldMk cId="2996085285" sldId="283"/>
            <ac:picMk id="3" creationId="{00AA027C-EF75-4AE0-90D6-080325A449BE}"/>
          </ac:picMkLst>
        </pc:picChg>
        <pc:picChg chg="add mod">
          <ac:chgData name="Sean Albertyn" userId="f499a6e059928ae0" providerId="LiveId" clId="{AE64FCEC-2C26-418C-80E2-383765709D65}" dt="2022-03-04T01:53:55.179" v="1849" actId="1076"/>
          <ac:picMkLst>
            <pc:docMk/>
            <pc:sldMk cId="2996085285" sldId="283"/>
            <ac:picMk id="4" creationId="{5A3B5027-C5E2-4B20-8C96-715D4E593B5D}"/>
          </ac:picMkLst>
        </pc:picChg>
        <pc:picChg chg="del">
          <ac:chgData name="Sean Albertyn" userId="f499a6e059928ae0" providerId="LiveId" clId="{AE64FCEC-2C26-418C-80E2-383765709D65}" dt="2022-03-04T01:53:49.593" v="1846" actId="478"/>
          <ac:picMkLst>
            <pc:docMk/>
            <pc:sldMk cId="2996085285" sldId="283"/>
            <ac:picMk id="6" creationId="{8E8AABBA-16AF-435C-AE5A-73CB09CC0A7D}"/>
          </ac:picMkLst>
        </pc:picChg>
        <pc:picChg chg="add mod">
          <ac:chgData name="Sean Albertyn" userId="f499a6e059928ae0" providerId="LiveId" clId="{AE64FCEC-2C26-418C-80E2-383765709D65}" dt="2022-03-04T01:54:22.383" v="1852" actId="1076"/>
          <ac:picMkLst>
            <pc:docMk/>
            <pc:sldMk cId="2996085285" sldId="283"/>
            <ac:picMk id="7" creationId="{2D2B6109-2A14-4DBC-ADB7-E8AF6C1EE5CE}"/>
          </ac:picMkLst>
        </pc:picChg>
      </pc:sldChg>
    </pc:docChg>
  </pc:docChgLst>
  <pc:docChgLst>
    <pc:chgData name="Mark Glasse" userId="S::m.glasse@sanctamaria.school.nz::4001b6f1-9796-4fe4-a857-9145db2b6168" providerId="AD" clId="Web-{4F71BE14-C53D-0861-4E1D-406D0C4E55B4}"/>
    <pc:docChg chg="modSld">
      <pc:chgData name="Mark Glasse" userId="S::m.glasse@sanctamaria.school.nz::4001b6f1-9796-4fe4-a857-9145db2b6168" providerId="AD" clId="Web-{4F71BE14-C53D-0861-4E1D-406D0C4E55B4}" dt="2022-02-05T23:55:43.917" v="5" actId="20577"/>
      <pc:docMkLst>
        <pc:docMk/>
      </pc:docMkLst>
      <pc:sldChg chg="modSp">
        <pc:chgData name="Mark Glasse" userId="S::m.glasse@sanctamaria.school.nz::4001b6f1-9796-4fe4-a857-9145db2b6168" providerId="AD" clId="Web-{4F71BE14-C53D-0861-4E1D-406D0C4E55B4}" dt="2022-02-05T23:55:43.917" v="5" actId="20577"/>
        <pc:sldMkLst>
          <pc:docMk/>
          <pc:sldMk cId="0" sldId="256"/>
        </pc:sldMkLst>
        <pc:spChg chg="mod">
          <ac:chgData name="Mark Glasse" userId="S::m.glasse@sanctamaria.school.nz::4001b6f1-9796-4fe4-a857-9145db2b6168" providerId="AD" clId="Web-{4F71BE14-C53D-0861-4E1D-406D0C4E55B4}" dt="2022-02-05T23:55:43.917" v="5" actId="20577"/>
          <ac:spMkLst>
            <pc:docMk/>
            <pc:sldMk cId="0" sldId="256"/>
            <ac:spMk id="55" creationId="{00000000-0000-0000-0000-000000000000}"/>
          </ac:spMkLst>
        </pc:spChg>
      </pc:sldChg>
      <pc:sldChg chg="modSp">
        <pc:chgData name="Mark Glasse" userId="S::m.glasse@sanctamaria.school.nz::4001b6f1-9796-4fe4-a857-9145db2b6168" providerId="AD" clId="Web-{4F71BE14-C53D-0861-4E1D-406D0C4E55B4}" dt="2022-02-05T23:55:43.417" v="3" actId="20577"/>
        <pc:sldMkLst>
          <pc:docMk/>
          <pc:sldMk cId="0" sldId="257"/>
        </pc:sldMkLst>
        <pc:spChg chg="mod">
          <ac:chgData name="Mark Glasse" userId="S::m.glasse@sanctamaria.school.nz::4001b6f1-9796-4fe4-a857-9145db2b6168" providerId="AD" clId="Web-{4F71BE14-C53D-0861-4E1D-406D0C4E55B4}" dt="2022-02-05T23:55:43.417" v="3" actId="20577"/>
          <ac:spMkLst>
            <pc:docMk/>
            <pc:sldMk cId="0" sldId="257"/>
            <ac:spMk id="62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ac10fef63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ac10fef63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93936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98205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98264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43759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819164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55237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70052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20170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523331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134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ac10fef634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ac10fef634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Explain the relevant implications here.  Then as you work, develop your code, discuss how the implications are being met.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411786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423417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910032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445988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9843544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647814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409223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ac10fef634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ac10fef634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Your version control evidence should go here.  This could be in the form of annotated screenshots which show you you managed this process or you could make a brief screencast explaining how you implemented version control.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ac10fef634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ac10fef634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Discusses how the information from planning, testing and trialling of components assisted in the development of a high-quality outcome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ac10fef634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ac10fef634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Paste screenshots of your initial Trello board / task decomposition on this slide.  If you have a long list, you might need to break it up into several columns.  Delete this instruction when you are done.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1891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2269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30082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635947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andombrunch/Pizza_Bot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trello.com/b/7wlB4s5j/pizza-bot-intial-plan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masseyhighschoolnz-my.sharepoint.com/:v:/g/personal/jgottschalk_masseyhigh_school_nz/ETGW1Z6fzjxGnCIbQonUip8BmSZWh7v6-31w7L98wbG9-A?e=ogtP1i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title"/>
          </p:nvPr>
        </p:nvSpPr>
        <p:spPr>
          <a:xfrm>
            <a:off x="311700" y="4052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Program Name goes here</a:t>
            </a:r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1750800"/>
          </a:xfrm>
          <a:prstGeom prst="rect">
            <a:avLst/>
          </a:prstGeom>
          <a:solidFill>
            <a:srgbClr val="D9EAD3"/>
          </a:solidFill>
          <a:ln w="28575" cap="flat" cmpd="sng">
            <a:solidFill>
              <a:srgbClr val="274E1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b="1" dirty="0">
                <a:solidFill>
                  <a:srgbClr val="274E13"/>
                </a:solidFill>
              </a:rPr>
              <a:t>Link to github Repository: </a:t>
            </a:r>
            <a:r>
              <a:rPr lang="en" sz="2000" b="1" dirty="0">
                <a:solidFill>
                  <a:srgbClr val="274E13"/>
                </a:solidFill>
                <a:hlinkClick r:id="rId3"/>
              </a:rPr>
              <a:t>GitHub</a:t>
            </a:r>
            <a:endParaRPr sz="2000" dirty="0">
              <a:solidFill>
                <a:srgbClr val="274E13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" sz="2000" b="1" dirty="0">
              <a:solidFill>
                <a:srgbClr val="274E13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b="1" dirty="0">
                <a:solidFill>
                  <a:srgbClr val="274E13"/>
                </a:solidFill>
              </a:rPr>
              <a:t>Links to trello board / project management tools: </a:t>
            </a:r>
            <a:r>
              <a:rPr lang="en" sz="2000" b="1" dirty="0">
                <a:solidFill>
                  <a:srgbClr val="274E13"/>
                </a:solidFill>
                <a:hlinkClick r:id="rId4"/>
              </a:rPr>
              <a:t>Trello</a:t>
            </a:r>
            <a:endParaRPr sz="2000" dirty="0"/>
          </a:p>
        </p:txBody>
      </p:sp>
      <p:graphicFrame>
        <p:nvGraphicFramePr>
          <p:cNvPr id="56" name="Google Shape;56;p13"/>
          <p:cNvGraphicFramePr/>
          <p:nvPr/>
        </p:nvGraphicFramePr>
        <p:xfrm>
          <a:off x="311700" y="3077800"/>
          <a:ext cx="8520600" cy="1499299"/>
        </p:xfrm>
        <a:graphic>
          <a:graphicData uri="http://schemas.openxmlformats.org/drawingml/2006/table">
            <a:tbl>
              <a:tblPr>
                <a:noFill/>
                <a:tableStyleId>{56C92C04-FC64-471A-B484-8783DC983824}</a:tableStyleId>
              </a:tblPr>
              <a:tblGrid>
                <a:gridCol w="8520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4956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 i="1">
                          <a:solidFill>
                            <a:srgbClr val="990000"/>
                          </a:solidFill>
                        </a:rPr>
                        <a:t>You MUST provide evidence showing how the problem has been decomposed, how the components have been developed and trialled, and of how they have been assembled and tested to create a final, working outcome.</a:t>
                      </a:r>
                      <a:endParaRPr sz="2000" b="1" i="1">
                        <a:solidFill>
                          <a:srgbClr val="990000"/>
                        </a:solidFill>
                      </a:endParaRPr>
                    </a:p>
                  </a:txBody>
                  <a:tcPr marL="63500" marR="63500" marT="63500" marB="63500">
                    <a:solidFill>
                      <a:srgbClr val="EA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128819" y="147386"/>
            <a:ext cx="8520600" cy="11322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version 2 - Test Plan (?and screenshot)</a:t>
            </a:r>
            <a:br>
              <a:rPr lang="en" dirty="0"/>
            </a:b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678491555"/>
              </p:ext>
            </p:extLst>
          </p:nvPr>
        </p:nvGraphicFramePr>
        <p:xfrm>
          <a:off x="311700" y="3631224"/>
          <a:ext cx="8520600" cy="146298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dirty="0"/>
                        <a:t>Able to order d for delivery or p for pickup with appropriate messages and another message if done </a:t>
                      </a:r>
                      <a:r>
                        <a:rPr lang="en-GB" sz="1800" dirty="0" err="1"/>
                        <a:t>incorrectely</a:t>
                      </a:r>
                      <a:r>
                        <a:rPr lang="en-GB" sz="1800" dirty="0"/>
                        <a:t> 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45AC4A6D-070B-4567-8E4D-C87B2F450E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02" y="1279650"/>
            <a:ext cx="4135902" cy="18820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544C780-D657-4E81-BAA7-2C45A2FCC6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4104" y="1749156"/>
            <a:ext cx="4618196" cy="669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4063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128819" y="147386"/>
            <a:ext cx="8520600" cy="11322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version 3 - Test Plan (?and screenshot)</a:t>
            </a:r>
            <a:br>
              <a:rPr lang="en" dirty="0"/>
            </a:b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975193897"/>
              </p:ext>
            </p:extLst>
          </p:nvPr>
        </p:nvGraphicFramePr>
        <p:xfrm>
          <a:off x="311700" y="3631224"/>
          <a:ext cx="8520600" cy="118866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dirty="0"/>
                        <a:t>Able to order 1 for delivery or 2 for pickup rather then D or P 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116BADDC-FBEF-47C4-9C40-90E590C4C9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64072"/>
            <a:ext cx="4712677" cy="18112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7E41895-E44D-468B-B113-E4D7DE0D6D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8747" y="1835586"/>
            <a:ext cx="4309715" cy="534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5740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128819" y="147386"/>
            <a:ext cx="8520600" cy="11322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version 4 - Test Plan (?and screenshot)</a:t>
            </a:r>
            <a:br>
              <a:rPr lang="en" dirty="0"/>
            </a:b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2302909095"/>
              </p:ext>
            </p:extLst>
          </p:nvPr>
        </p:nvGraphicFramePr>
        <p:xfrm>
          <a:off x="311700" y="3474720"/>
          <a:ext cx="8520600" cy="173730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dirty="0"/>
                        <a:t>Can enter 1 for delivery or 2 for pickup, invalid response means error message but enter number other then 1 or 2 doesn't work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D45969E3-10A9-4567-8296-7F9FA6C68F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985" y="1216855"/>
            <a:ext cx="3268056" cy="22578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989276F-B83C-43F5-BD98-B222CF4642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6815" y="1590383"/>
            <a:ext cx="4605485" cy="1149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3521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128819" y="147386"/>
            <a:ext cx="8520600" cy="11322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version 5 - Test Plan (?and screenshot)</a:t>
            </a:r>
            <a:br>
              <a:rPr lang="en" dirty="0"/>
            </a:b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2619352496"/>
              </p:ext>
            </p:extLst>
          </p:nvPr>
        </p:nvGraphicFramePr>
        <p:xfrm>
          <a:off x="311700" y="3474720"/>
          <a:ext cx="8520600" cy="149346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dirty="0"/>
                        <a:t>Can enter 1 for delivery or 2 for pickup, invalid response means error message and when you enter number other then 1 or 2 pops up with same </a:t>
                      </a:r>
                      <a:r>
                        <a:rPr lang="en-GB" sz="1400"/>
                        <a:t>error message</a:t>
                      </a:r>
                      <a:endParaRPr sz="14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04433B80-6AE1-4F35-91D8-122159C098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819" y="1116288"/>
            <a:ext cx="4149300" cy="21695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C59C378-FDD6-4170-8C56-9CC2C52786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1887" y="1387627"/>
            <a:ext cx="4500413" cy="1427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6078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185090" y="54943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(Trello screenshot)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906415-7D0E-4FB4-9F6B-ACF1AF0F2D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865" y="1494827"/>
            <a:ext cx="8764270" cy="2006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4523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185090" y="54943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version 2 (Trello screenshot)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9CB9FFB-C8CF-4183-AD1B-0F54178544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532" y="1005704"/>
            <a:ext cx="8016935" cy="3132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0381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185090" y="54943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version 3 (Trello screenshot)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B4FBFE-1926-4B5E-A8E6-B1094DD92A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92306"/>
            <a:ext cx="9144000" cy="3358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09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185090" y="54943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version 4 (Trello screenshot)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532275D-296A-423C-9A86-1C6A26D2C4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88" y="953961"/>
            <a:ext cx="9120812" cy="3235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5255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128819" y="147386"/>
            <a:ext cx="8520600" cy="11322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3 - Test Plan (?and screenshot)</a:t>
            </a:r>
            <a:br>
              <a:rPr lang="en" dirty="0"/>
            </a:b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797367993"/>
              </p:ext>
            </p:extLst>
          </p:nvPr>
        </p:nvGraphicFramePr>
        <p:xfrm>
          <a:off x="311700" y="3406200"/>
          <a:ext cx="8520600" cy="173730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656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8242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Input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Input phone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Left input blank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Printed name correctly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Printed phone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Will accept blank input and will print blank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5C00087B-424B-436E-A3D7-050DE1A971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819" y="1059448"/>
            <a:ext cx="4676078" cy="208195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167CB61-3A45-4655-9152-2346AC45B6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4897" y="1778426"/>
            <a:ext cx="4054191" cy="464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7519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136253" y="87913"/>
            <a:ext cx="8520600" cy="11322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version 2 - Test Plan (?and screenshot)</a:t>
            </a:r>
            <a:br>
              <a:rPr lang="en" dirty="0"/>
            </a:b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4131594390"/>
              </p:ext>
            </p:extLst>
          </p:nvPr>
        </p:nvGraphicFramePr>
        <p:xfrm>
          <a:off x="311700" y="3406200"/>
          <a:ext cx="8520600" cy="1539593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656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8242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Input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Input phone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Left input blank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Printed name correctly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Printed phone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Prints message saying can’t </a:t>
                      </a:r>
                      <a:r>
                        <a:rPr lang="en-NZ" sz="1800"/>
                        <a:t>be blank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94C42B0C-1577-43E9-BE95-46979B03D7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660" y="1093792"/>
            <a:ext cx="3118414" cy="21721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8713716-ADA5-4575-8D17-A5D44D9E08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9376" y="1505419"/>
            <a:ext cx="5296359" cy="1348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2297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D1DC"/>
        </a:solid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4C1130"/>
                </a:solidFill>
              </a:rPr>
              <a:t>Relevant Implications</a:t>
            </a:r>
            <a:endParaRPr b="1">
              <a:solidFill>
                <a:srgbClr val="4C1130"/>
              </a:solidFill>
            </a:endParaRPr>
          </a:p>
        </p:txBody>
      </p:sp>
      <p:sp>
        <p:nvSpPr>
          <p:cNvPr id="62" name="Google Shape;62;p14"/>
          <p:cNvSpPr txBox="1">
            <a:spLocks noGrp="1"/>
          </p:cNvSpPr>
          <p:nvPr>
            <p:ph type="body" idx="1"/>
          </p:nvPr>
        </p:nvSpPr>
        <p:spPr>
          <a:xfrm>
            <a:off x="311700" y="116572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i="1" dirty="0">
                <a:solidFill>
                  <a:srgbClr val="741B47"/>
                </a:solidFill>
              </a:rPr>
              <a:t>Explain the relevant implications here.  Please </a:t>
            </a:r>
            <a:r>
              <a:rPr lang="en" i="1" u="sng" dirty="0">
                <a:solidFill>
                  <a:schemeClr val="hlink"/>
                </a:solidFill>
                <a:hlinkClick r:id="rId3"/>
              </a:rPr>
              <a:t>watch this video</a:t>
            </a:r>
            <a:r>
              <a:rPr lang="en" i="1" dirty="0">
                <a:solidFill>
                  <a:srgbClr val="741B47"/>
                </a:solidFill>
              </a:rPr>
              <a:t> to learn how to do this.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136253" y="87913"/>
            <a:ext cx="8520600" cy="11322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version 3 - Test Plan (?and screenshot)</a:t>
            </a:r>
            <a:br>
              <a:rPr lang="en" dirty="0"/>
            </a:br>
            <a:endParaRPr dirty="0"/>
          </a:p>
        </p:txBody>
      </p:sp>
      <p:graphicFrame>
        <p:nvGraphicFramePr>
          <p:cNvPr id="79" name="Google Shape;79;p17"/>
          <p:cNvGraphicFramePr/>
          <p:nvPr/>
        </p:nvGraphicFramePr>
        <p:xfrm>
          <a:off x="311700" y="3406200"/>
          <a:ext cx="8520600" cy="1539593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656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8242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Input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Input phone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Left input blank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Printed name correctly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Printed phone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Prints message saying can’t </a:t>
                      </a:r>
                      <a:r>
                        <a:rPr lang="en-NZ" sz="1800"/>
                        <a:t>be blank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EE28DCC0-169E-48EF-B14F-07DCEAA1EE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147" y="1019447"/>
            <a:ext cx="3576782" cy="230735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8E656CF-66C1-4F6C-ACBD-54C12ED436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4823" y="1528657"/>
            <a:ext cx="4254881" cy="1150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1215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136253" y="87913"/>
            <a:ext cx="8520600" cy="11322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version 4 - Test Plan (?and screenshot)</a:t>
            </a:r>
            <a:br>
              <a:rPr lang="en" dirty="0"/>
            </a:br>
            <a:endParaRPr dirty="0"/>
          </a:p>
        </p:txBody>
      </p:sp>
      <p:graphicFrame>
        <p:nvGraphicFramePr>
          <p:cNvPr id="79" name="Google Shape;79;p17"/>
          <p:cNvGraphicFramePr/>
          <p:nvPr/>
        </p:nvGraphicFramePr>
        <p:xfrm>
          <a:off x="311700" y="3406200"/>
          <a:ext cx="8520600" cy="1539593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656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8242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Input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Input phone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Left input blank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Printed name correctly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Printed phone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Prints message saying can’t </a:t>
                      </a:r>
                      <a:r>
                        <a:rPr lang="en-NZ" sz="1800"/>
                        <a:t>be blank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4FB614E7-416C-4254-811E-7C077AA3E0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147" y="1032157"/>
            <a:ext cx="3478832" cy="210330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84DE9AA-6DB4-424C-AB90-FEDD0D2EDC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0915" y="1575786"/>
            <a:ext cx="4938188" cy="1204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6767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185090" y="54943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4 (Trello screenshot)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7BF944F-ADF6-4BA6-BDFE-F59FAF7847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46792"/>
            <a:ext cx="9144000" cy="3063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4710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185090" y="54943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4 version 2 (Trello screenshot)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48BF66-6C8B-4ABD-8398-B393E78869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89734"/>
            <a:ext cx="9144000" cy="2822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1167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136253" y="87913"/>
            <a:ext cx="8520600" cy="11322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4 version 1 - Test Plan (?and screenshot)</a:t>
            </a:r>
            <a:br>
              <a:rPr lang="en" dirty="0"/>
            </a:b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418845401"/>
              </p:ext>
            </p:extLst>
          </p:nvPr>
        </p:nvGraphicFramePr>
        <p:xfrm>
          <a:off x="259661" y="3391586"/>
          <a:ext cx="8520600" cy="210303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900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305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737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b="1" dirty="0"/>
                        <a:t>Test Case</a:t>
                      </a: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b="1"/>
                        <a:t>Expected Values</a:t>
                      </a: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068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Input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Input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Input home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Street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Suburb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Left input blank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Printed name correctly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Printed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Accepted blank and printed blank input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Printed street name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Printed suburb name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Asked for input again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589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GB" sz="12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GB" sz="12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235395245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95FA5CC0-B0AF-4857-ADB1-334D7B956A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186" y="1003608"/>
            <a:ext cx="3036638" cy="23823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96BEEA6-2737-4D57-9F3B-042FBB567F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3471" y="1493267"/>
            <a:ext cx="5167768" cy="1193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3416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136253" y="87913"/>
            <a:ext cx="8520600" cy="11322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4 version 2 - Test Plan (?and screenshot)</a:t>
            </a:r>
            <a:br>
              <a:rPr lang="en" dirty="0"/>
            </a:b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349866281"/>
              </p:ext>
            </p:extLst>
          </p:nvPr>
        </p:nvGraphicFramePr>
        <p:xfrm>
          <a:off x="259661" y="3391586"/>
          <a:ext cx="8520600" cy="210303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900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305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737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b="1" dirty="0"/>
                        <a:t>Test Case</a:t>
                      </a: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b="1"/>
                        <a:t>Expected Values</a:t>
                      </a: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068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Input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Input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Input home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Street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Suburb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Left input blank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Printed name correctly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Printed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Printed house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Printed street name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Printed suburb name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Asked for input again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589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GB" sz="12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GB" sz="12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235395245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00AA027C-EF75-4AE0-90D6-080325A449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147" y="1008056"/>
            <a:ext cx="3106715" cy="238353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E8AABBA-16AF-435C-AE5A-73CB09CC0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7664" y="1528890"/>
            <a:ext cx="5118794" cy="1150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6199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136253" y="87913"/>
            <a:ext cx="8520600" cy="11322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4 version 3 - Test Plan (?and screenshot)</a:t>
            </a:r>
            <a:br>
              <a:rPr lang="en" dirty="0"/>
            </a:br>
            <a:endParaRPr dirty="0"/>
          </a:p>
        </p:txBody>
      </p:sp>
      <p:graphicFrame>
        <p:nvGraphicFramePr>
          <p:cNvPr id="79" name="Google Shape;79;p17"/>
          <p:cNvGraphicFramePr/>
          <p:nvPr/>
        </p:nvGraphicFramePr>
        <p:xfrm>
          <a:off x="259661" y="3391586"/>
          <a:ext cx="8520600" cy="210303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900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305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737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b="1" dirty="0"/>
                        <a:t>Test Case</a:t>
                      </a: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b="1"/>
                        <a:t>Expected Values</a:t>
                      </a: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068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Input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Input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Input home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Street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Suburb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Left input blank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Printed name correctly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Printed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Printed house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Printed street name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Printed suburb name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Asked for input again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589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GB" sz="12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GB" sz="12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235395245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5A3B5027-C5E2-4B20-8C96-715D4E593B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8379" y="1151454"/>
            <a:ext cx="4659368" cy="20102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D2B6109-2A14-4DBC-ADB7-E8AF6C1EE5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475" y="1121434"/>
            <a:ext cx="3987682" cy="2010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0852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Version Control Evidence</a:t>
            </a:r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464200" cy="37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i="1"/>
              <a:t>Your version control evidence should go here.  This could be in the form of annotated screenshots which show you you managed this process or you could make a brief screencast explaining how you implemented version control.</a:t>
            </a:r>
            <a:endParaRPr i="1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599"/>
        </a:soli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9"/>
          <p:cNvSpPr txBox="1">
            <a:spLocks noGrp="1"/>
          </p:cNvSpPr>
          <p:nvPr>
            <p:ph type="body" idx="1"/>
          </p:nvPr>
        </p:nvSpPr>
        <p:spPr>
          <a:xfrm>
            <a:off x="311700" y="397700"/>
            <a:ext cx="8520600" cy="417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b="1" i="1">
                <a:solidFill>
                  <a:srgbClr val="595959"/>
                </a:solidFill>
              </a:rPr>
              <a:t>Discusses how the information from planning, testing and trialling of components assisted in the development of a high-quality outcome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Decomposition</a:t>
            </a:r>
            <a:endParaRPr/>
          </a:p>
        </p:txBody>
      </p:sp>
      <p:sp>
        <p:nvSpPr>
          <p:cNvPr id="68" name="Google Shape;68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424300" cy="118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i="1" dirty="0"/>
              <a:t>Paste screenshots of your initial Trello board / task decomposition on this slide.  If you have a long list, you might need to break it up into several columns.  Delete this instruction when you are done.</a:t>
            </a:r>
            <a:endParaRPr i="1" dirty="0"/>
          </a:p>
        </p:txBody>
      </p:sp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0A711F85-FE64-43EF-B129-2C7D6375C8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185090" y="54943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1 (Trello screenshot)</a:t>
            </a:r>
            <a:endParaRPr dirty="0"/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A910F03-6A26-4AF1-8A56-03A86AF638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75113"/>
            <a:ext cx="9144000" cy="171123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1D7B76B-2E64-4492-913C-BBDAC82450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482711"/>
            <a:ext cx="6013938" cy="166078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604F375-2046-4FD9-97BB-7B2B5001660C}"/>
              </a:ext>
            </a:extLst>
          </p:cNvPr>
          <p:cNvSpPr txBox="1"/>
          <p:nvPr/>
        </p:nvSpPr>
        <p:spPr>
          <a:xfrm>
            <a:off x="105508" y="3003452"/>
            <a:ext cx="59084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Version 2</a:t>
            </a:r>
            <a:endParaRPr lang="en-NZ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E5456E-7120-4FC9-AF8C-95A60E3A437D}"/>
              </a:ext>
            </a:extLst>
          </p:cNvPr>
          <p:cNvSpPr txBox="1"/>
          <p:nvPr/>
        </p:nvSpPr>
        <p:spPr>
          <a:xfrm>
            <a:off x="161778" y="830211"/>
            <a:ext cx="26306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Version 1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128819" y="246370"/>
            <a:ext cx="8520600" cy="11322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1 - Test Plan (?and screenshot)</a:t>
            </a:r>
            <a:br>
              <a:rPr lang="en" dirty="0"/>
            </a:b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011832350"/>
              </p:ext>
            </p:extLst>
          </p:nvPr>
        </p:nvGraphicFramePr>
        <p:xfrm>
          <a:off x="311700" y="3764867"/>
          <a:ext cx="8520600" cy="118866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dirty="0"/>
                        <a:t>Print Welcome Message With Random Name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E5C89010-92EE-4BD1-895D-3FDB2D757E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818" y="1777627"/>
            <a:ext cx="4443182" cy="13165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D5852D8-4D00-41D8-AEF4-666CB79796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2218233"/>
            <a:ext cx="4000500" cy="43528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121785" y="0"/>
            <a:ext cx="8520600" cy="6187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1 version 2 - Test Plan (?and screenshot)</a:t>
            </a:r>
            <a:br>
              <a:rPr lang="en" dirty="0"/>
            </a:b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86250250"/>
              </p:ext>
            </p:extLst>
          </p:nvPr>
        </p:nvGraphicFramePr>
        <p:xfrm>
          <a:off x="311700" y="3563192"/>
          <a:ext cx="8520600" cy="146298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dirty="0"/>
                        <a:t>Main and Welcome run correctly. Welcome message prints with random name 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5837E6CE-D17D-4045-A4BE-7EA741889E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985" y="957759"/>
            <a:ext cx="3697592" cy="26054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2E8C8D6-C0BA-4533-A431-3DE050FB75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6577" y="2010902"/>
            <a:ext cx="4677509" cy="499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9285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185090" y="54943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(Trello screenshot)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04F375-2046-4FD9-97BB-7B2B5001660C}"/>
              </a:ext>
            </a:extLst>
          </p:cNvPr>
          <p:cNvSpPr txBox="1"/>
          <p:nvPr/>
        </p:nvSpPr>
        <p:spPr>
          <a:xfrm>
            <a:off x="105508" y="3003452"/>
            <a:ext cx="59084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Version 2</a:t>
            </a:r>
            <a:endParaRPr lang="en-NZ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E5456E-7120-4FC9-AF8C-95A60E3A437D}"/>
              </a:ext>
            </a:extLst>
          </p:cNvPr>
          <p:cNvSpPr txBox="1"/>
          <p:nvPr/>
        </p:nvSpPr>
        <p:spPr>
          <a:xfrm>
            <a:off x="161778" y="830211"/>
            <a:ext cx="26306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Version 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B19969F-F206-474A-9896-5FC7182938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51102"/>
            <a:ext cx="9144000" cy="1839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9497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185090" y="54943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version 2 (Trello screenshot)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04F375-2046-4FD9-97BB-7B2B5001660C}"/>
              </a:ext>
            </a:extLst>
          </p:cNvPr>
          <p:cNvSpPr txBox="1"/>
          <p:nvPr/>
        </p:nvSpPr>
        <p:spPr>
          <a:xfrm>
            <a:off x="105508" y="3003452"/>
            <a:ext cx="59084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Version 2</a:t>
            </a:r>
            <a:endParaRPr lang="en-NZ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E5456E-7120-4FC9-AF8C-95A60E3A437D}"/>
              </a:ext>
            </a:extLst>
          </p:cNvPr>
          <p:cNvSpPr txBox="1"/>
          <p:nvPr/>
        </p:nvSpPr>
        <p:spPr>
          <a:xfrm>
            <a:off x="161778" y="830211"/>
            <a:ext cx="26306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Version 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5DF665-A854-4568-B628-A2D2007A39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090" y="1094290"/>
            <a:ext cx="6478175" cy="190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7941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128819" y="246370"/>
            <a:ext cx="8520600" cy="11322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2 - Test Plan (?and screenshot)</a:t>
            </a:r>
            <a:br>
              <a:rPr lang="en" dirty="0"/>
            </a:b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2808934606"/>
              </p:ext>
            </p:extLst>
          </p:nvPr>
        </p:nvGraphicFramePr>
        <p:xfrm>
          <a:off x="311700" y="3631224"/>
          <a:ext cx="8520600" cy="146298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dirty="0"/>
                        <a:t>Ability to type D or P for pickup or delivery and then print messages based of input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200C8786-237C-4132-9A5A-4A623E0198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438" y="1127834"/>
            <a:ext cx="4243681" cy="18187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B37B3E9-0663-472C-8388-E3A0879AE8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5738" y="1621985"/>
            <a:ext cx="4804610" cy="523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725316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169</TotalTime>
  <Words>916</Words>
  <Application>Microsoft Office PowerPoint</Application>
  <PresentationFormat>On-screen Show (16:9)</PresentationFormat>
  <Paragraphs>147</Paragraphs>
  <Slides>28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0" baseType="lpstr">
      <vt:lpstr>Arial</vt:lpstr>
      <vt:lpstr>Simple Light</vt:lpstr>
      <vt:lpstr>Program Name goes here</vt:lpstr>
      <vt:lpstr>Relevant Implications</vt:lpstr>
      <vt:lpstr>Decomposition</vt:lpstr>
      <vt:lpstr>Component 1 (Trello screenshot)</vt:lpstr>
      <vt:lpstr>Component 1 - Test Plan (?and screenshot) </vt:lpstr>
      <vt:lpstr>Component 1 version 2 - Test Plan (?and screenshot) </vt:lpstr>
      <vt:lpstr>Component 2 (Trello screenshot)</vt:lpstr>
      <vt:lpstr>Component 2 version 2 (Trello screenshot)</vt:lpstr>
      <vt:lpstr>Component 2 - Test Plan (?and screenshot) </vt:lpstr>
      <vt:lpstr>Component 2 version 2 - Test Plan (?and screenshot) </vt:lpstr>
      <vt:lpstr>Component 2 version 3 - Test Plan (?and screenshot) </vt:lpstr>
      <vt:lpstr>Component 2 version 4 - Test Plan (?and screenshot) </vt:lpstr>
      <vt:lpstr>Component 2 version 5 - Test Plan (?and screenshot) </vt:lpstr>
      <vt:lpstr>Component 3 (Trello screenshot)</vt:lpstr>
      <vt:lpstr>Component 3 version 2 (Trello screenshot)</vt:lpstr>
      <vt:lpstr>Component 3 version 3 (Trello screenshot)</vt:lpstr>
      <vt:lpstr>Component 3 version 4 (Trello screenshot)</vt:lpstr>
      <vt:lpstr>Component 3 - Test Plan (?and screenshot) </vt:lpstr>
      <vt:lpstr>Component 3 version 2 - Test Plan (?and screenshot) </vt:lpstr>
      <vt:lpstr>Component 3 version 3 - Test Plan (?and screenshot) </vt:lpstr>
      <vt:lpstr>Component 3 version 4 - Test Plan (?and screenshot) </vt:lpstr>
      <vt:lpstr>Component 4 (Trello screenshot)</vt:lpstr>
      <vt:lpstr>Component 4 version 2 (Trello screenshot)</vt:lpstr>
      <vt:lpstr>Component 4 version 1 - Test Plan (?and screenshot) </vt:lpstr>
      <vt:lpstr>Component 4 version 2 - Test Plan (?and screenshot) </vt:lpstr>
      <vt:lpstr>Component 4 version 3 - Test Plan (?and screenshot) </vt:lpstr>
      <vt:lpstr>Version Control Evidence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 Name goes here</dc:title>
  <cp:lastModifiedBy>Sean Albertyn</cp:lastModifiedBy>
  <cp:revision>4</cp:revision>
  <dcterms:modified xsi:type="dcterms:W3CDTF">2022-03-04T01:54:25Z</dcterms:modified>
</cp:coreProperties>
</file>